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06" r:id="rId2"/>
  </p:sldMasterIdLst>
  <p:notesMasterIdLst>
    <p:notesMasterId r:id="rId27"/>
  </p:notesMasterIdLst>
  <p:sldIdLst>
    <p:sldId id="286" r:id="rId3"/>
    <p:sldId id="287" r:id="rId4"/>
    <p:sldId id="288" r:id="rId5"/>
    <p:sldId id="289" r:id="rId6"/>
    <p:sldId id="292" r:id="rId7"/>
    <p:sldId id="291" r:id="rId8"/>
    <p:sldId id="290" r:id="rId9"/>
    <p:sldId id="294" r:id="rId10"/>
    <p:sldId id="293" r:id="rId11"/>
    <p:sldId id="295" r:id="rId12"/>
    <p:sldId id="279" r:id="rId13"/>
    <p:sldId id="299" r:id="rId14"/>
    <p:sldId id="298" r:id="rId15"/>
    <p:sldId id="300" r:id="rId16"/>
    <p:sldId id="301" r:id="rId17"/>
    <p:sldId id="297" r:id="rId18"/>
    <p:sldId id="302" r:id="rId19"/>
    <p:sldId id="303" r:id="rId20"/>
    <p:sldId id="304" r:id="rId21"/>
    <p:sldId id="280" r:id="rId22"/>
    <p:sldId id="306" r:id="rId23"/>
    <p:sldId id="305" r:id="rId24"/>
    <p:sldId id="281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1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84" y="-1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278172" d="9765625"/>
        <a:sy n="6278172" d="9765625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439C8-2DAD-42F7-BF7B-544657BA7EEA}" type="doc">
      <dgm:prSet loTypeId="urn:microsoft.com/office/officeart/2005/8/layout/radial3" loCatId="relationship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57158FAB-E7AE-4E30-B39A-FD2F4F31E051}">
      <dgm:prSet phldrT="[Text]" custT="1"/>
      <dgm:spPr>
        <a:solidFill>
          <a:schemeClr val="accent5">
            <a:alpha val="50000"/>
          </a:schemeClr>
        </a:solidFill>
      </dgm:spPr>
      <dgm:t>
        <a:bodyPr/>
        <a:lstStyle/>
        <a:p>
          <a:endParaRPr lang="en-GB" sz="1200" b="1" dirty="0" smtClean="0">
            <a:latin typeface="Arial" pitchFamily="34" charset="0"/>
            <a:cs typeface="Arial" pitchFamily="34" charset="0"/>
          </a:endParaRPr>
        </a:p>
        <a:p>
          <a:r>
            <a:rPr lang="en-GB" sz="1600" b="1" dirty="0" smtClean="0">
              <a:latin typeface="Arial" pitchFamily="34" charset="0"/>
              <a:cs typeface="Arial" pitchFamily="34" charset="0"/>
            </a:rPr>
            <a:t>By 2050 we will see a technological revolution in how products are designed, offered and used by customers.</a:t>
          </a:r>
        </a:p>
        <a:p>
          <a:r>
            <a:rPr lang="en-GB" sz="1600" dirty="0" smtClean="0">
              <a:latin typeface="Arial" pitchFamily="34" charset="0"/>
              <a:cs typeface="Arial" pitchFamily="34" charset="0"/>
            </a:rPr>
            <a:t>New opportunities for value creation</a:t>
          </a:r>
          <a:endParaRPr lang="en-GB" sz="1600" dirty="0">
            <a:latin typeface="Arial" pitchFamily="34" charset="0"/>
            <a:cs typeface="Arial" pitchFamily="34" charset="0"/>
          </a:endParaRPr>
        </a:p>
      </dgm:t>
    </dgm:pt>
    <dgm:pt modelId="{5D7F4721-C67A-4B1E-9843-CFF1D0E5D4FC}" type="parTrans" cxnId="{A945D8F1-8165-4311-90CE-1CDF320C1A25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2A6E7636-BC60-4FC2-A4B7-3FA15EC88AC9}" type="sibTrans" cxnId="{A945D8F1-8165-4311-90CE-1CDF320C1A25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6C574048-AB7E-44CC-971D-D853ED1CD967}">
      <dgm:prSet phldrT="[Text]" custT="1"/>
      <dgm:spPr/>
      <dgm:t>
        <a:bodyPr/>
        <a:lstStyle/>
        <a:p>
          <a:r>
            <a:rPr lang="en-GB" sz="1000" b="1" u="none" dirty="0" smtClean="0">
              <a:latin typeface="Arial" pitchFamily="34" charset="0"/>
              <a:cs typeface="Arial" pitchFamily="34" charset="0"/>
            </a:rPr>
            <a:t>Massive Incremental Technology</a:t>
          </a:r>
        </a:p>
        <a:p>
          <a:r>
            <a:rPr lang="en-GB" sz="1400" b="0" u="sng" dirty="0" smtClean="0">
              <a:latin typeface="Arial" pitchFamily="34" charset="0"/>
              <a:cs typeface="Arial" pitchFamily="34" charset="0"/>
            </a:rPr>
            <a:t>Full integration of ICT</a:t>
          </a:r>
          <a:r>
            <a:rPr lang="en-GB" sz="1400" b="0" u="none" dirty="0" smtClean="0">
              <a:latin typeface="Arial" pitchFamily="34" charset="0"/>
              <a:cs typeface="Arial" pitchFamily="34" charset="0"/>
            </a:rPr>
            <a:t> </a:t>
          </a:r>
          <a:br>
            <a:rPr lang="en-GB" sz="1400" b="0" u="none" dirty="0" smtClean="0">
              <a:latin typeface="Arial" pitchFamily="34" charset="0"/>
              <a:cs typeface="Arial" pitchFamily="34" charset="0"/>
            </a:rPr>
          </a:br>
          <a:r>
            <a:rPr lang="en-GB" sz="1000" dirty="0" smtClean="0">
              <a:latin typeface="Arial" pitchFamily="34" charset="0"/>
              <a:cs typeface="Arial" pitchFamily="34" charset="0"/>
            </a:rPr>
            <a:t>digital modelling, simulation and automation</a:t>
          </a:r>
          <a:endParaRPr lang="en-GB" sz="1000" dirty="0">
            <a:latin typeface="Arial" pitchFamily="34" charset="0"/>
            <a:cs typeface="Arial" pitchFamily="34" charset="0"/>
          </a:endParaRPr>
        </a:p>
      </dgm:t>
    </dgm:pt>
    <dgm:pt modelId="{E8D86D68-6BA1-454D-A0F8-23ACD378CD29}" type="parTrans" cxnId="{BC7767C3-EA59-4ACE-BE32-8BEDC78FDEE9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ED19B814-06E4-4012-B9D2-FD63FF8EF0DE}" type="sibTrans" cxnId="{BC7767C3-EA59-4ACE-BE32-8BEDC78FDEE9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AB0DB3A3-7CB1-4202-A7D6-7B9F877ACD6A}">
      <dgm:prSet phldrT="[Text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GB" sz="1000" b="1" u="none" dirty="0" smtClean="0">
              <a:latin typeface="Arial" pitchFamily="34" charset="0"/>
              <a:cs typeface="Arial" pitchFamily="34" charset="0"/>
            </a:rPr>
            <a:t>Massive Incremental Technology</a:t>
          </a:r>
        </a:p>
        <a:p>
          <a:r>
            <a:rPr lang="en-GB" sz="1400" b="0" u="sng" dirty="0" smtClean="0">
              <a:latin typeface="Arial" pitchFamily="34" charset="0"/>
              <a:cs typeface="Arial" pitchFamily="34" charset="0"/>
            </a:rPr>
            <a:t>Sensors</a:t>
          </a:r>
          <a:r>
            <a:rPr lang="en-GB" sz="1400" b="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1400" b="0" u="sng" dirty="0" smtClean="0">
              <a:latin typeface="Arial" pitchFamily="34" charset="0"/>
              <a:cs typeface="Arial" pitchFamily="34" charset="0"/>
            </a:rPr>
            <a:t>integrated</a:t>
          </a:r>
          <a:r>
            <a:rPr lang="en-GB" sz="1400" b="0" u="none" dirty="0" smtClean="0">
              <a:latin typeface="Arial" pitchFamily="34" charset="0"/>
              <a:cs typeface="Arial" pitchFamily="34" charset="0"/>
            </a:rPr>
            <a:t> </a:t>
          </a:r>
          <a:br>
            <a:rPr lang="en-GB" sz="1400" b="0" u="none" dirty="0" smtClean="0">
              <a:latin typeface="Arial" pitchFamily="34" charset="0"/>
              <a:cs typeface="Arial" pitchFamily="34" charset="0"/>
            </a:rPr>
          </a:br>
          <a:r>
            <a:rPr lang="en-GB" sz="1000" dirty="0" smtClean="0">
              <a:latin typeface="Arial" pitchFamily="34" charset="0"/>
              <a:cs typeface="Arial" pitchFamily="34" charset="0"/>
            </a:rPr>
            <a:t>into digital networks and products</a:t>
          </a:r>
          <a:endParaRPr lang="en-GB" sz="1000" dirty="0">
            <a:latin typeface="Arial" pitchFamily="34" charset="0"/>
            <a:cs typeface="Arial" pitchFamily="34" charset="0"/>
          </a:endParaRPr>
        </a:p>
      </dgm:t>
    </dgm:pt>
    <dgm:pt modelId="{7689788A-5802-48DF-B228-679F5B39A4F6}" type="parTrans" cxnId="{B628CA5A-A6C3-41F0-A2F9-05FA8457BE91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371F7E56-9970-48DC-B306-67AB3858F87B}" type="sibTrans" cxnId="{B628CA5A-A6C3-41F0-A2F9-05FA8457BE91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939FFF2F-0703-4BFC-9CC2-BDD3C0CC3682}">
      <dgm:prSet phldrT="[Text]" custT="1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GB" sz="1000" b="1" dirty="0" smtClean="0">
              <a:latin typeface="Arial" pitchFamily="34" charset="0"/>
              <a:cs typeface="Arial" pitchFamily="34" charset="0"/>
            </a:rPr>
            <a:t>Radical Technology</a:t>
          </a:r>
        </a:p>
        <a:p>
          <a:r>
            <a:rPr lang="en-GB" sz="1400" b="0" u="sng" dirty="0" smtClean="0">
              <a:latin typeface="Arial" pitchFamily="34" charset="0"/>
              <a:cs typeface="Arial" pitchFamily="34" charset="0"/>
            </a:rPr>
            <a:t>Bio and medical technology</a:t>
          </a:r>
          <a:endParaRPr lang="en-GB" sz="1000" dirty="0">
            <a:latin typeface="Arial" pitchFamily="34" charset="0"/>
            <a:cs typeface="Arial" pitchFamily="34" charset="0"/>
          </a:endParaRPr>
        </a:p>
      </dgm:t>
    </dgm:pt>
    <dgm:pt modelId="{373B5122-1053-47A7-9430-7AA615B99178}" type="parTrans" cxnId="{82DFE301-C6F3-4CCC-8FC2-C6CAA12C8CDB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48A90B5B-6B2E-4EF6-91B5-8D3CD25943A4}" type="sibTrans" cxnId="{82DFE301-C6F3-4CCC-8FC2-C6CAA12C8CDB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0E60069A-0F54-4370-B3FC-8318486323A3}">
      <dgm:prSet phldrT="[Text]" custT="1"/>
      <dgm:spPr/>
      <dgm:t>
        <a:bodyPr/>
        <a:lstStyle/>
        <a:p>
          <a:r>
            <a:rPr lang="en-GB" sz="1000" b="1" u="none" dirty="0" smtClean="0">
              <a:latin typeface="Arial" pitchFamily="34" charset="0"/>
              <a:cs typeface="Arial" pitchFamily="34" charset="0"/>
            </a:rPr>
            <a:t>Radical Technology</a:t>
          </a:r>
        </a:p>
        <a:p>
          <a:r>
            <a:rPr lang="en-GB" sz="1400" b="0" u="sng" dirty="0" smtClean="0">
              <a:latin typeface="Arial" pitchFamily="34" charset="0"/>
              <a:cs typeface="Arial" pitchFamily="34" charset="0"/>
            </a:rPr>
            <a:t>Additive manufacturing </a:t>
          </a:r>
          <a:r>
            <a:rPr lang="en-GB" sz="1000" dirty="0" smtClean="0">
              <a:latin typeface="Arial" pitchFamily="34" charset="0"/>
              <a:cs typeface="Arial" pitchFamily="34" charset="0"/>
            </a:rPr>
            <a:t>becomes mainstream</a:t>
          </a:r>
          <a:endParaRPr lang="en-GB" sz="1000" dirty="0">
            <a:latin typeface="Arial" pitchFamily="34" charset="0"/>
            <a:cs typeface="Arial" pitchFamily="34" charset="0"/>
          </a:endParaRPr>
        </a:p>
      </dgm:t>
    </dgm:pt>
    <dgm:pt modelId="{84012217-A641-416A-82DD-ED4102386D43}" type="parTrans" cxnId="{D572330F-87B7-414A-8CA5-18DEA8E26013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C9A4B45A-9874-4D9E-81B0-27161838154A}" type="sibTrans" cxnId="{D572330F-87B7-414A-8CA5-18DEA8E26013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B3D41C95-CFD7-4077-93D4-641CC6EDD580}">
      <dgm:prSet phldrT="[Text]" custT="1"/>
      <dgm:spPr/>
      <dgm:t>
        <a:bodyPr/>
        <a:lstStyle/>
        <a:p>
          <a:r>
            <a:rPr lang="en-GB" sz="1000" b="1" i="0" u="none" dirty="0" smtClean="0">
              <a:latin typeface="Arial" pitchFamily="34" charset="0"/>
              <a:cs typeface="Arial" pitchFamily="34" charset="0"/>
            </a:rPr>
            <a:t>Disruptive Technology</a:t>
          </a:r>
        </a:p>
        <a:p>
          <a:r>
            <a:rPr lang="en-GB" sz="1400" b="0" u="sng" dirty="0" smtClean="0">
              <a:latin typeface="Arial" pitchFamily="34" charset="0"/>
              <a:cs typeface="Arial" pitchFamily="34" charset="0"/>
            </a:rPr>
            <a:t>disruptive and innovative technologies</a:t>
          </a:r>
          <a:endParaRPr lang="en-GB" sz="1400" b="0" u="sng" dirty="0">
            <a:latin typeface="Arial" pitchFamily="34" charset="0"/>
            <a:cs typeface="Arial" pitchFamily="34" charset="0"/>
          </a:endParaRPr>
        </a:p>
      </dgm:t>
    </dgm:pt>
    <dgm:pt modelId="{922CD478-3666-41DA-B316-0FF5E849E94D}" type="parTrans" cxnId="{7BB79633-EE41-4B34-B826-C3C3C4331A4E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C57ED72B-1648-4F6B-B222-6CFA3F3AF9AF}" type="sibTrans" cxnId="{7BB79633-EE41-4B34-B826-C3C3C4331A4E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6739A88F-3D4E-4B24-96FE-2191C2AE6F0B}">
      <dgm:prSet phldrT="[Text]" custT="1"/>
      <dgm:spPr/>
      <dgm:t>
        <a:bodyPr/>
        <a:lstStyle/>
        <a:p>
          <a:r>
            <a:rPr lang="en-GB" sz="1000" b="1" u="none" dirty="0" smtClean="0">
              <a:latin typeface="Arial" pitchFamily="34" charset="0"/>
              <a:cs typeface="Arial" pitchFamily="34" charset="0"/>
            </a:rPr>
            <a:t>Massive Incremental Technology</a:t>
          </a:r>
        </a:p>
        <a:p>
          <a:r>
            <a:rPr lang="en-GB" sz="1400" b="0" u="sng" dirty="0" smtClean="0">
              <a:latin typeface="Arial" pitchFamily="34" charset="0"/>
              <a:cs typeface="Arial" pitchFamily="34" charset="0"/>
            </a:rPr>
            <a:t>New materials</a:t>
          </a:r>
          <a:endParaRPr lang="en-GB" sz="1000" dirty="0">
            <a:latin typeface="Arial" pitchFamily="34" charset="0"/>
            <a:cs typeface="Arial" pitchFamily="34" charset="0"/>
          </a:endParaRPr>
        </a:p>
      </dgm:t>
    </dgm:pt>
    <dgm:pt modelId="{9A7929CE-EBCC-4D51-B264-67FACC8D17AB}" type="parTrans" cxnId="{AB3A8554-B615-46B2-BB24-862D449108A3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ADD69CF7-1863-42AA-86D7-6FBFB48F85A6}" type="sibTrans" cxnId="{AB3A8554-B615-46B2-BB24-862D449108A3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E4544557-3BD7-492D-8BE0-15AEAA470496}">
      <dgm:prSet phldrT="[Text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GB" sz="1000" b="1" u="none" dirty="0" smtClean="0">
              <a:latin typeface="Arial" pitchFamily="34" charset="0"/>
              <a:cs typeface="Arial" pitchFamily="34" charset="0"/>
            </a:rPr>
            <a:t>Massive Incremental Technology</a:t>
          </a:r>
        </a:p>
        <a:p>
          <a:r>
            <a:rPr lang="en-GB" sz="1400" b="0" u="sng" dirty="0" smtClean="0">
              <a:latin typeface="Arial" pitchFamily="34" charset="0"/>
              <a:cs typeface="Arial" pitchFamily="34" charset="0"/>
            </a:rPr>
            <a:t>Sustainable technologies</a:t>
          </a:r>
          <a:endParaRPr lang="en-GB" sz="1000" dirty="0">
            <a:latin typeface="Arial" pitchFamily="34" charset="0"/>
            <a:cs typeface="Arial" pitchFamily="34" charset="0"/>
          </a:endParaRPr>
        </a:p>
      </dgm:t>
    </dgm:pt>
    <dgm:pt modelId="{DCCDD2EE-029F-4BFB-B010-CFBAC8AD5981}" type="parTrans" cxnId="{BC03D4D3-FD52-40CA-B985-275CF1EF3426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63C5825D-8C06-483A-BBCE-41B46DC36252}" type="sibTrans" cxnId="{BC03D4D3-FD52-40CA-B985-275CF1EF3426}">
      <dgm:prSet/>
      <dgm:spPr/>
      <dgm:t>
        <a:bodyPr/>
        <a:lstStyle/>
        <a:p>
          <a:endParaRPr lang="en-GB" sz="1000">
            <a:latin typeface="Arial" pitchFamily="34" charset="0"/>
            <a:cs typeface="Arial" pitchFamily="34" charset="0"/>
          </a:endParaRPr>
        </a:p>
      </dgm:t>
    </dgm:pt>
    <dgm:pt modelId="{CCC778C5-8C3F-4F0E-AF14-60BC741E3595}" type="pres">
      <dgm:prSet presAssocID="{34F439C8-2DAD-42F7-BF7B-544657BA7EE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C991A7-C6ED-4306-B8EC-F641248454D5}" type="pres">
      <dgm:prSet presAssocID="{34F439C8-2DAD-42F7-BF7B-544657BA7EEA}" presName="radial" presStyleCnt="0">
        <dgm:presLayoutVars>
          <dgm:animLvl val="ctr"/>
        </dgm:presLayoutVars>
      </dgm:prSet>
      <dgm:spPr/>
    </dgm:pt>
    <dgm:pt modelId="{F95F7168-260C-42C8-92D1-0776C7A342A6}" type="pres">
      <dgm:prSet presAssocID="{57158FAB-E7AE-4E30-B39A-FD2F4F31E051}" presName="centerShape" presStyleLbl="vennNode1" presStyleIdx="0" presStyleCnt="8" custLinFactNeighborX="100"/>
      <dgm:spPr/>
      <dgm:t>
        <a:bodyPr/>
        <a:lstStyle/>
        <a:p>
          <a:endParaRPr lang="en-GB"/>
        </a:p>
      </dgm:t>
    </dgm:pt>
    <dgm:pt modelId="{921F8F52-5346-499C-9CCA-C60A4C7F8B0A}" type="pres">
      <dgm:prSet presAssocID="{6C574048-AB7E-44CC-971D-D853ED1CD967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0275C5-8656-4259-92C4-F6DAF30E2126}" type="pres">
      <dgm:prSet presAssocID="{AB0DB3A3-7CB1-4202-A7D6-7B9F877ACD6A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E2A443-C857-4DF3-BF48-9CB1B6E0DA7D}" type="pres">
      <dgm:prSet presAssocID="{939FFF2F-0703-4BFC-9CC2-BDD3C0CC3682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7140B8-DFF3-41DF-BA82-24D41C9BE6C3}" type="pres">
      <dgm:prSet presAssocID="{0E60069A-0F54-4370-B3FC-8318486323A3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9061A3-22E7-45A5-8F79-5B96B7F51837}" type="pres">
      <dgm:prSet presAssocID="{B3D41C95-CFD7-4077-93D4-641CC6EDD580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82C9B2-20E9-4DAB-BAAA-61DF33D58B5C}" type="pres">
      <dgm:prSet presAssocID="{6739A88F-3D4E-4B24-96FE-2191C2AE6F0B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EFCD43-85A0-4C96-A8FC-9C454421F1EC}" type="pres">
      <dgm:prSet presAssocID="{E4544557-3BD7-492D-8BE0-15AEAA470496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DFE301-C6F3-4CCC-8FC2-C6CAA12C8CDB}" srcId="{57158FAB-E7AE-4E30-B39A-FD2F4F31E051}" destId="{939FFF2F-0703-4BFC-9CC2-BDD3C0CC3682}" srcOrd="2" destOrd="0" parTransId="{373B5122-1053-47A7-9430-7AA615B99178}" sibTransId="{48A90B5B-6B2E-4EF6-91B5-8D3CD25943A4}"/>
    <dgm:cxn modelId="{43D981FD-35E6-496B-9907-B27090C59B29}" type="presOf" srcId="{34F439C8-2DAD-42F7-BF7B-544657BA7EEA}" destId="{CCC778C5-8C3F-4F0E-AF14-60BC741E3595}" srcOrd="0" destOrd="0" presId="urn:microsoft.com/office/officeart/2005/8/layout/radial3"/>
    <dgm:cxn modelId="{B628CA5A-A6C3-41F0-A2F9-05FA8457BE91}" srcId="{57158FAB-E7AE-4E30-B39A-FD2F4F31E051}" destId="{AB0DB3A3-7CB1-4202-A7D6-7B9F877ACD6A}" srcOrd="1" destOrd="0" parTransId="{7689788A-5802-48DF-B228-679F5B39A4F6}" sibTransId="{371F7E56-9970-48DC-B306-67AB3858F87B}"/>
    <dgm:cxn modelId="{8D919437-096E-490F-9366-B9311C42F88E}" type="presOf" srcId="{6C574048-AB7E-44CC-971D-D853ED1CD967}" destId="{921F8F52-5346-499C-9CCA-C60A4C7F8B0A}" srcOrd="0" destOrd="0" presId="urn:microsoft.com/office/officeart/2005/8/layout/radial3"/>
    <dgm:cxn modelId="{688E9D26-BF45-4A7A-ADA4-CADD3A2DA07E}" type="presOf" srcId="{AB0DB3A3-7CB1-4202-A7D6-7B9F877ACD6A}" destId="{8D0275C5-8656-4259-92C4-F6DAF30E2126}" srcOrd="0" destOrd="0" presId="urn:microsoft.com/office/officeart/2005/8/layout/radial3"/>
    <dgm:cxn modelId="{7BB79633-EE41-4B34-B826-C3C3C4331A4E}" srcId="{57158FAB-E7AE-4E30-B39A-FD2F4F31E051}" destId="{B3D41C95-CFD7-4077-93D4-641CC6EDD580}" srcOrd="4" destOrd="0" parTransId="{922CD478-3666-41DA-B316-0FF5E849E94D}" sibTransId="{C57ED72B-1648-4F6B-B222-6CFA3F3AF9AF}"/>
    <dgm:cxn modelId="{39636E1F-07F1-47EC-8FB9-FB94038684AD}" type="presOf" srcId="{939FFF2F-0703-4BFC-9CC2-BDD3C0CC3682}" destId="{A0E2A443-C857-4DF3-BF48-9CB1B6E0DA7D}" srcOrd="0" destOrd="0" presId="urn:microsoft.com/office/officeart/2005/8/layout/radial3"/>
    <dgm:cxn modelId="{BC7767C3-EA59-4ACE-BE32-8BEDC78FDEE9}" srcId="{57158FAB-E7AE-4E30-B39A-FD2F4F31E051}" destId="{6C574048-AB7E-44CC-971D-D853ED1CD967}" srcOrd="0" destOrd="0" parTransId="{E8D86D68-6BA1-454D-A0F8-23ACD378CD29}" sibTransId="{ED19B814-06E4-4012-B9D2-FD63FF8EF0DE}"/>
    <dgm:cxn modelId="{BC03D4D3-FD52-40CA-B985-275CF1EF3426}" srcId="{57158FAB-E7AE-4E30-B39A-FD2F4F31E051}" destId="{E4544557-3BD7-492D-8BE0-15AEAA470496}" srcOrd="6" destOrd="0" parTransId="{DCCDD2EE-029F-4BFB-B010-CFBAC8AD5981}" sibTransId="{63C5825D-8C06-483A-BBCE-41B46DC36252}"/>
    <dgm:cxn modelId="{65F8BCDF-25D1-44B8-A6EE-C6B7AF78ACCE}" type="presOf" srcId="{0E60069A-0F54-4370-B3FC-8318486323A3}" destId="{297140B8-DFF3-41DF-BA82-24D41C9BE6C3}" srcOrd="0" destOrd="0" presId="urn:microsoft.com/office/officeart/2005/8/layout/radial3"/>
    <dgm:cxn modelId="{AB3A8554-B615-46B2-BB24-862D449108A3}" srcId="{57158FAB-E7AE-4E30-B39A-FD2F4F31E051}" destId="{6739A88F-3D4E-4B24-96FE-2191C2AE6F0B}" srcOrd="5" destOrd="0" parTransId="{9A7929CE-EBCC-4D51-B264-67FACC8D17AB}" sibTransId="{ADD69CF7-1863-42AA-86D7-6FBFB48F85A6}"/>
    <dgm:cxn modelId="{73FCD15A-102A-4D00-9749-E65238E079CF}" type="presOf" srcId="{E4544557-3BD7-492D-8BE0-15AEAA470496}" destId="{45EFCD43-85A0-4C96-A8FC-9C454421F1EC}" srcOrd="0" destOrd="0" presId="urn:microsoft.com/office/officeart/2005/8/layout/radial3"/>
    <dgm:cxn modelId="{665B56CE-991C-4A6D-B267-5BF12242513B}" type="presOf" srcId="{57158FAB-E7AE-4E30-B39A-FD2F4F31E051}" destId="{F95F7168-260C-42C8-92D1-0776C7A342A6}" srcOrd="0" destOrd="0" presId="urn:microsoft.com/office/officeart/2005/8/layout/radial3"/>
    <dgm:cxn modelId="{3C296F35-7810-4DB8-ACC2-FEDB924392F8}" type="presOf" srcId="{6739A88F-3D4E-4B24-96FE-2191C2AE6F0B}" destId="{0E82C9B2-20E9-4DAB-BAAA-61DF33D58B5C}" srcOrd="0" destOrd="0" presId="urn:microsoft.com/office/officeart/2005/8/layout/radial3"/>
    <dgm:cxn modelId="{A945D8F1-8165-4311-90CE-1CDF320C1A25}" srcId="{34F439C8-2DAD-42F7-BF7B-544657BA7EEA}" destId="{57158FAB-E7AE-4E30-B39A-FD2F4F31E051}" srcOrd="0" destOrd="0" parTransId="{5D7F4721-C67A-4B1E-9843-CFF1D0E5D4FC}" sibTransId="{2A6E7636-BC60-4FC2-A4B7-3FA15EC88AC9}"/>
    <dgm:cxn modelId="{3B2B00F4-9052-4794-8B1C-5DDF113626E9}" type="presOf" srcId="{B3D41C95-CFD7-4077-93D4-641CC6EDD580}" destId="{AE9061A3-22E7-45A5-8F79-5B96B7F51837}" srcOrd="0" destOrd="0" presId="urn:microsoft.com/office/officeart/2005/8/layout/radial3"/>
    <dgm:cxn modelId="{D572330F-87B7-414A-8CA5-18DEA8E26013}" srcId="{57158FAB-E7AE-4E30-B39A-FD2F4F31E051}" destId="{0E60069A-0F54-4370-B3FC-8318486323A3}" srcOrd="3" destOrd="0" parTransId="{84012217-A641-416A-82DD-ED4102386D43}" sibTransId="{C9A4B45A-9874-4D9E-81B0-27161838154A}"/>
    <dgm:cxn modelId="{C9437B92-0A1F-46CE-A9A4-8A45BDFAD0A6}" type="presParOf" srcId="{CCC778C5-8C3F-4F0E-AF14-60BC741E3595}" destId="{57C991A7-C6ED-4306-B8EC-F641248454D5}" srcOrd="0" destOrd="0" presId="urn:microsoft.com/office/officeart/2005/8/layout/radial3"/>
    <dgm:cxn modelId="{1A741B96-F3D1-4B3F-A910-10BA66462E68}" type="presParOf" srcId="{57C991A7-C6ED-4306-B8EC-F641248454D5}" destId="{F95F7168-260C-42C8-92D1-0776C7A342A6}" srcOrd="0" destOrd="0" presId="urn:microsoft.com/office/officeart/2005/8/layout/radial3"/>
    <dgm:cxn modelId="{A955E380-5785-4DEB-817E-1C1F99E47513}" type="presParOf" srcId="{57C991A7-C6ED-4306-B8EC-F641248454D5}" destId="{921F8F52-5346-499C-9CCA-C60A4C7F8B0A}" srcOrd="1" destOrd="0" presId="urn:microsoft.com/office/officeart/2005/8/layout/radial3"/>
    <dgm:cxn modelId="{E96BF056-FE1C-4E3E-A94B-B3F87BD1F20D}" type="presParOf" srcId="{57C991A7-C6ED-4306-B8EC-F641248454D5}" destId="{8D0275C5-8656-4259-92C4-F6DAF30E2126}" srcOrd="2" destOrd="0" presId="urn:microsoft.com/office/officeart/2005/8/layout/radial3"/>
    <dgm:cxn modelId="{6971FBD7-D208-4CD2-8031-930219E68A56}" type="presParOf" srcId="{57C991A7-C6ED-4306-B8EC-F641248454D5}" destId="{A0E2A443-C857-4DF3-BF48-9CB1B6E0DA7D}" srcOrd="3" destOrd="0" presId="urn:microsoft.com/office/officeart/2005/8/layout/radial3"/>
    <dgm:cxn modelId="{B3B5F728-33C0-40E0-9FB4-B1B1C1B6F843}" type="presParOf" srcId="{57C991A7-C6ED-4306-B8EC-F641248454D5}" destId="{297140B8-DFF3-41DF-BA82-24D41C9BE6C3}" srcOrd="4" destOrd="0" presId="urn:microsoft.com/office/officeart/2005/8/layout/radial3"/>
    <dgm:cxn modelId="{A1BA3398-EBDF-46C0-81E2-E2287805D3CF}" type="presParOf" srcId="{57C991A7-C6ED-4306-B8EC-F641248454D5}" destId="{AE9061A3-22E7-45A5-8F79-5B96B7F51837}" srcOrd="5" destOrd="0" presId="urn:microsoft.com/office/officeart/2005/8/layout/radial3"/>
    <dgm:cxn modelId="{5567AC81-611D-4766-A00D-082A21A8B0F7}" type="presParOf" srcId="{57C991A7-C6ED-4306-B8EC-F641248454D5}" destId="{0E82C9B2-20E9-4DAB-BAAA-61DF33D58B5C}" srcOrd="6" destOrd="0" presId="urn:microsoft.com/office/officeart/2005/8/layout/radial3"/>
    <dgm:cxn modelId="{7084AEBF-62C0-41E9-ADF3-0CAD08D1EE6D}" type="presParOf" srcId="{57C991A7-C6ED-4306-B8EC-F641248454D5}" destId="{45EFCD43-85A0-4C96-A8FC-9C454421F1EC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F4438B-EFCA-4CC7-B537-E16EC45520B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D9E76C-37FE-46A7-BD4E-DC191B42B641}">
      <dgm:prSet phldrT="[Text]" custT="1"/>
      <dgm:spPr>
        <a:xfrm>
          <a:off x="26071" y="704499"/>
          <a:ext cx="8990256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 if we taxed bad things only?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64859D8-F61A-4C3A-9AA0-336607997F1E}" type="parTrans" cxnId="{9A16C3D8-6A2E-4A04-AA95-F54FA88849F1}">
      <dgm:prSet/>
      <dgm:spPr/>
      <dgm:t>
        <a:bodyPr/>
        <a:lstStyle/>
        <a:p>
          <a:endParaRPr lang="en-GB"/>
        </a:p>
      </dgm:t>
    </dgm:pt>
    <dgm:pt modelId="{F9DF9E2C-DF17-49A4-96FB-CC333B8875A3}" type="sibTrans" cxnId="{9A16C3D8-6A2E-4A04-AA95-F54FA88849F1}">
      <dgm:prSet/>
      <dgm:spPr/>
      <dgm:t>
        <a:bodyPr/>
        <a:lstStyle/>
        <a:p>
          <a:endParaRPr lang="en-GB"/>
        </a:p>
      </dgm:t>
    </dgm:pt>
    <dgm:pt modelId="{6225EC6E-6509-43A6-9B61-4E0E5636491C}">
      <dgm:prSet phldrT="[Text]" custT="1"/>
      <dgm:spPr>
        <a:xfrm>
          <a:off x="26071" y="1589905"/>
          <a:ext cx="2768999" cy="339962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Labour &amp; Knowledge </a:t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would replace materials</a:t>
          </a:r>
          <a:endParaRPr lang="en-GB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C8D7344-2D0A-45E2-A274-BCDA2E95CEE2}" type="parTrans" cxnId="{DC75C74E-17E0-4D4E-85C7-444F99413810}">
      <dgm:prSet/>
      <dgm:spPr/>
      <dgm:t>
        <a:bodyPr/>
        <a:lstStyle/>
        <a:p>
          <a:endParaRPr lang="en-GB"/>
        </a:p>
      </dgm:t>
    </dgm:pt>
    <dgm:pt modelId="{AEF39E3D-9D28-4840-9741-73A5C5C78587}" type="sibTrans" cxnId="{DC75C74E-17E0-4D4E-85C7-444F99413810}">
      <dgm:prSet/>
      <dgm:spPr/>
      <dgm:t>
        <a:bodyPr/>
        <a:lstStyle/>
        <a:p>
          <a:endParaRPr lang="en-GB"/>
        </a:p>
      </dgm:t>
    </dgm:pt>
    <dgm:pt modelId="{57BA6F61-50EB-4335-AAA1-6BD09806F595}">
      <dgm:prSet phldrT="[Text]" custT="1"/>
      <dgm:spPr>
        <a:xfrm>
          <a:off x="2795070" y="1140940"/>
          <a:ext cx="6221257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 if everyone held their DNA (&amp; other) data?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CFE970-E2FE-4708-9231-2E3CB2830BAB}" type="parTrans" cxnId="{7E7F7942-D0EC-49E1-A056-A6CA56F89D73}">
      <dgm:prSet/>
      <dgm:spPr/>
      <dgm:t>
        <a:bodyPr/>
        <a:lstStyle/>
        <a:p>
          <a:endParaRPr lang="en-GB"/>
        </a:p>
      </dgm:t>
    </dgm:pt>
    <dgm:pt modelId="{7C0635A8-820E-42AB-83B7-CE0446B30FE6}" type="sibTrans" cxnId="{7E7F7942-D0EC-49E1-A056-A6CA56F89D73}">
      <dgm:prSet/>
      <dgm:spPr/>
      <dgm:t>
        <a:bodyPr/>
        <a:lstStyle/>
        <a:p>
          <a:endParaRPr lang="en-GB"/>
        </a:p>
      </dgm:t>
    </dgm:pt>
    <dgm:pt modelId="{8ED9C564-EEBF-46BD-AF8D-5929F9ED0045}">
      <dgm:prSet phldrT="[Text]" custT="1"/>
      <dgm:spPr>
        <a:xfrm>
          <a:off x="2795070" y="2094687"/>
          <a:ext cx="2768999" cy="256564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</a:t>
          </a:r>
          <a: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dirty="0">
            <a:solidFill>
              <a:srgbClr val="008081"/>
            </a:solidFill>
            <a:latin typeface="Calibri"/>
            <a:ea typeface="+mn-ea"/>
            <a:cs typeface="+mn-cs"/>
          </a:endParaRPr>
        </a:p>
      </dgm:t>
    </dgm:pt>
    <dgm:pt modelId="{DB21BFAE-0C08-4D58-9681-94ACB19F9CCD}" type="parTrans" cxnId="{9B401B88-34E7-44C2-AB3B-98A2A0F9E74D}">
      <dgm:prSet/>
      <dgm:spPr/>
      <dgm:t>
        <a:bodyPr/>
        <a:lstStyle/>
        <a:p>
          <a:endParaRPr lang="en-GB"/>
        </a:p>
      </dgm:t>
    </dgm:pt>
    <dgm:pt modelId="{C953B0CC-D9A4-42FC-B88C-1FAD280055E4}" type="sibTrans" cxnId="{9B401B88-34E7-44C2-AB3B-98A2A0F9E74D}">
      <dgm:prSet/>
      <dgm:spPr/>
      <dgm:t>
        <a:bodyPr/>
        <a:lstStyle/>
        <a:p>
          <a:endParaRPr lang="en-GB"/>
        </a:p>
      </dgm:t>
    </dgm:pt>
    <dgm:pt modelId="{B1DB65A4-2978-4077-BBA7-EA2EBF96F46A}">
      <dgm:prSet phldrT="[Text]" custT="1"/>
      <dgm:spPr>
        <a:xfrm>
          <a:off x="5564069" y="1577381"/>
          <a:ext cx="3452258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last mile logistics is free?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123DB5-07DA-42A3-AB37-B035CF7367ED}" type="parTrans" cxnId="{6068C899-A9F6-48D2-9C8F-B1A552CFD2AB}">
      <dgm:prSet/>
      <dgm:spPr/>
      <dgm:t>
        <a:bodyPr/>
        <a:lstStyle/>
        <a:p>
          <a:endParaRPr lang="en-GB"/>
        </a:p>
      </dgm:t>
    </dgm:pt>
    <dgm:pt modelId="{62C1E308-9181-4092-8005-6F9A53877109}" type="sibTrans" cxnId="{6068C899-A9F6-48D2-9C8F-B1A552CFD2AB}">
      <dgm:prSet/>
      <dgm:spPr/>
      <dgm:t>
        <a:bodyPr/>
        <a:lstStyle/>
        <a:p>
          <a:endParaRPr lang="en-GB"/>
        </a:p>
      </dgm:t>
    </dgm:pt>
    <dgm:pt modelId="{4359B038-6CA0-447A-BD52-A72D8EC6ED40}">
      <dgm:prSet phldrT="[Text]" custT="1"/>
      <dgm:spPr>
        <a:xfrm>
          <a:off x="5564069" y="2483818"/>
          <a:ext cx="2768999" cy="196241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…..</a:t>
          </a:r>
          <a: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dirty="0">
            <a:solidFill>
              <a:srgbClr val="00615F"/>
            </a:solidFill>
            <a:latin typeface="Calibri"/>
            <a:ea typeface="+mn-ea"/>
            <a:cs typeface="+mn-cs"/>
          </a:endParaRPr>
        </a:p>
      </dgm:t>
    </dgm:pt>
    <dgm:pt modelId="{258FDCF6-FDAA-4021-9913-7F45560E49CB}" type="parTrans" cxnId="{A42A34E5-F537-42AE-80F9-60B67BB3F72C}">
      <dgm:prSet/>
      <dgm:spPr/>
      <dgm:t>
        <a:bodyPr/>
        <a:lstStyle/>
        <a:p>
          <a:endParaRPr lang="en-GB"/>
        </a:p>
      </dgm:t>
    </dgm:pt>
    <dgm:pt modelId="{8E1F20CD-1B97-43CE-8F3D-233EB384417E}" type="sibTrans" cxnId="{A42A34E5-F537-42AE-80F9-60B67BB3F72C}">
      <dgm:prSet/>
      <dgm:spPr/>
      <dgm:t>
        <a:bodyPr/>
        <a:lstStyle/>
        <a:p>
          <a:endParaRPr lang="en-GB"/>
        </a:p>
      </dgm:t>
    </dgm:pt>
    <dgm:pt modelId="{78969823-89AD-4549-9493-693A5EAE684F}" type="pres">
      <dgm:prSet presAssocID="{9EF4438B-EFCA-4CC7-B537-E16EC45520B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03DCAB6-4702-45ED-BCDE-31CC00872A91}" type="pres">
      <dgm:prSet presAssocID="{B5D9E76C-37FE-46A7-BD4E-DC191B42B641}" presName="parentText1" presStyleLbl="node1" presStyleIdx="0" presStyleCnt="3" custScaleX="100234" custScaleY="102280" custLinFactNeighborX="256" custLinFactNeighborY="2090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69CAD35-BA47-4FAE-B739-BB79694C6947}" type="pres">
      <dgm:prSet presAssocID="{B5D9E76C-37FE-46A7-BD4E-DC191B42B641}" presName="childText1" presStyleLbl="solidAlignAcc1" presStyleIdx="0" presStyleCnt="3" custScaleX="99838" custScaleY="178839" custLinFactNeighborX="880" custLinFactNeighborY="371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4F57755-91A5-4036-A500-377FB1D3894A}" type="pres">
      <dgm:prSet presAssocID="{57BA6F61-50EB-4335-AAA1-6BD09806F595}" presName="parentText2" presStyleLbl="node1" presStyleIdx="1" presStyleCnt="3" custLinFactNeighborY="1776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79A76EAA-1279-4E25-BA49-EB685978EB3D}" type="pres">
      <dgm:prSet presAssocID="{57BA6F61-50EB-4335-AAA1-6BD09806F595}" presName="childText2" presStyleLbl="solidAlignAcc1" presStyleIdx="1" presStyleCnt="3" custScaleY="171382" custLinFactNeighborX="440" custLinFactNeighborY="3113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BCD9EE53-17D5-4A20-8161-42546B54813B}" type="pres">
      <dgm:prSet presAssocID="{B1DB65A4-2978-4077-BBA7-EA2EBF96F46A}" presName="parentText3" presStyleLbl="node1" presStyleIdx="2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D2308ED-D4D0-4428-96A9-ED02ABB63B86}" type="pres">
      <dgm:prSet presAssocID="{B1DB65A4-2978-4077-BBA7-EA2EBF96F46A}" presName="childText3" presStyleLbl="solidAlignAcc1" presStyleIdx="2" presStyleCnt="3" custScaleX="102336" custScaleY="160338" custLinFactNeighborX="1320" custLinFactNeighborY="288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11587F46-FCA0-42F5-865B-73E0D8C20708}" type="presOf" srcId="{57BA6F61-50EB-4335-AAA1-6BD09806F595}" destId="{04F57755-91A5-4036-A500-377FB1D3894A}" srcOrd="0" destOrd="0" presId="urn:microsoft.com/office/officeart/2009/3/layout/IncreasingArrowsProcess"/>
    <dgm:cxn modelId="{619384D9-C6D0-4DBA-AE42-EC08601A38BB}" type="presOf" srcId="{4359B038-6CA0-447A-BD52-A72D8EC6ED40}" destId="{5D2308ED-D4D0-4428-96A9-ED02ABB63B86}" srcOrd="0" destOrd="0" presId="urn:microsoft.com/office/officeart/2009/3/layout/IncreasingArrowsProcess"/>
    <dgm:cxn modelId="{6068C899-A9F6-48D2-9C8F-B1A552CFD2AB}" srcId="{9EF4438B-EFCA-4CC7-B537-E16EC45520B1}" destId="{B1DB65A4-2978-4077-BBA7-EA2EBF96F46A}" srcOrd="2" destOrd="0" parTransId="{6B123DB5-07DA-42A3-AB37-B035CF7367ED}" sibTransId="{62C1E308-9181-4092-8005-6F9A53877109}"/>
    <dgm:cxn modelId="{9A16C3D8-6A2E-4A04-AA95-F54FA88849F1}" srcId="{9EF4438B-EFCA-4CC7-B537-E16EC45520B1}" destId="{B5D9E76C-37FE-46A7-BD4E-DC191B42B641}" srcOrd="0" destOrd="0" parTransId="{164859D8-F61A-4C3A-9AA0-336607997F1E}" sibTransId="{F9DF9E2C-DF17-49A4-96FB-CC333B8875A3}"/>
    <dgm:cxn modelId="{7E7F7942-D0EC-49E1-A056-A6CA56F89D73}" srcId="{9EF4438B-EFCA-4CC7-B537-E16EC45520B1}" destId="{57BA6F61-50EB-4335-AAA1-6BD09806F595}" srcOrd="1" destOrd="0" parTransId="{6BCFE970-E2FE-4708-9231-2E3CB2830BAB}" sibTransId="{7C0635A8-820E-42AB-83B7-CE0446B30FE6}"/>
    <dgm:cxn modelId="{DF193FDA-86CD-4453-B653-E3A081AB3590}" type="presOf" srcId="{6225EC6E-6509-43A6-9B61-4E0E5636491C}" destId="{569CAD35-BA47-4FAE-B739-BB79694C6947}" srcOrd="0" destOrd="0" presId="urn:microsoft.com/office/officeart/2009/3/layout/IncreasingArrowsProcess"/>
    <dgm:cxn modelId="{DC75C74E-17E0-4D4E-85C7-444F99413810}" srcId="{B5D9E76C-37FE-46A7-BD4E-DC191B42B641}" destId="{6225EC6E-6509-43A6-9B61-4E0E5636491C}" srcOrd="0" destOrd="0" parTransId="{6C8D7344-2D0A-45E2-A274-BCDA2E95CEE2}" sibTransId="{AEF39E3D-9D28-4840-9741-73A5C5C78587}"/>
    <dgm:cxn modelId="{9B401B88-34E7-44C2-AB3B-98A2A0F9E74D}" srcId="{57BA6F61-50EB-4335-AAA1-6BD09806F595}" destId="{8ED9C564-EEBF-46BD-AF8D-5929F9ED0045}" srcOrd="0" destOrd="0" parTransId="{DB21BFAE-0C08-4D58-9681-94ACB19F9CCD}" sibTransId="{C953B0CC-D9A4-42FC-B88C-1FAD280055E4}"/>
    <dgm:cxn modelId="{C16E1181-E665-4C0C-BA9A-E3D47A8D9B00}" type="presOf" srcId="{B1DB65A4-2978-4077-BBA7-EA2EBF96F46A}" destId="{BCD9EE53-17D5-4A20-8161-42546B54813B}" srcOrd="0" destOrd="0" presId="urn:microsoft.com/office/officeart/2009/3/layout/IncreasingArrowsProcess"/>
    <dgm:cxn modelId="{E3B1E3BB-33DA-408E-A698-70E27166101F}" type="presOf" srcId="{9EF4438B-EFCA-4CC7-B537-E16EC45520B1}" destId="{78969823-89AD-4549-9493-693A5EAE684F}" srcOrd="0" destOrd="0" presId="urn:microsoft.com/office/officeart/2009/3/layout/IncreasingArrowsProcess"/>
    <dgm:cxn modelId="{D476D84F-A753-4C64-943E-BD3B3E55C236}" type="presOf" srcId="{B5D9E76C-37FE-46A7-BD4E-DC191B42B641}" destId="{303DCAB6-4702-45ED-BCDE-31CC00872A91}" srcOrd="0" destOrd="0" presId="urn:microsoft.com/office/officeart/2009/3/layout/IncreasingArrowsProcess"/>
    <dgm:cxn modelId="{AAA35F15-A476-47D0-ABD0-51AA84D35F82}" type="presOf" srcId="{8ED9C564-EEBF-46BD-AF8D-5929F9ED0045}" destId="{79A76EAA-1279-4E25-BA49-EB685978EB3D}" srcOrd="0" destOrd="0" presId="urn:microsoft.com/office/officeart/2009/3/layout/IncreasingArrowsProcess"/>
    <dgm:cxn modelId="{A42A34E5-F537-42AE-80F9-60B67BB3F72C}" srcId="{B1DB65A4-2978-4077-BBA7-EA2EBF96F46A}" destId="{4359B038-6CA0-447A-BD52-A72D8EC6ED40}" srcOrd="0" destOrd="0" parTransId="{258FDCF6-FDAA-4021-9913-7F45560E49CB}" sibTransId="{8E1F20CD-1B97-43CE-8F3D-233EB384417E}"/>
    <dgm:cxn modelId="{854D6E4B-F8EF-478F-A07D-E937762A59DF}" type="presParOf" srcId="{78969823-89AD-4549-9493-693A5EAE684F}" destId="{303DCAB6-4702-45ED-BCDE-31CC00872A91}" srcOrd="0" destOrd="0" presId="urn:microsoft.com/office/officeart/2009/3/layout/IncreasingArrowsProcess"/>
    <dgm:cxn modelId="{39A0F086-9AA7-4E69-8F53-89CC44FD2966}" type="presParOf" srcId="{78969823-89AD-4549-9493-693A5EAE684F}" destId="{569CAD35-BA47-4FAE-B739-BB79694C6947}" srcOrd="1" destOrd="0" presId="urn:microsoft.com/office/officeart/2009/3/layout/IncreasingArrowsProcess"/>
    <dgm:cxn modelId="{175B75F8-2EBC-47E4-B27B-B9F4A9EA9EB8}" type="presParOf" srcId="{78969823-89AD-4549-9493-693A5EAE684F}" destId="{04F57755-91A5-4036-A500-377FB1D3894A}" srcOrd="2" destOrd="0" presId="urn:microsoft.com/office/officeart/2009/3/layout/IncreasingArrowsProcess"/>
    <dgm:cxn modelId="{6A96B5D0-AFFD-4319-9FCB-87CEE241A06F}" type="presParOf" srcId="{78969823-89AD-4549-9493-693A5EAE684F}" destId="{79A76EAA-1279-4E25-BA49-EB685978EB3D}" srcOrd="3" destOrd="0" presId="urn:microsoft.com/office/officeart/2009/3/layout/IncreasingArrowsProcess"/>
    <dgm:cxn modelId="{E7CAC099-3B4B-4D9A-9C7B-A6F84A948DA1}" type="presParOf" srcId="{78969823-89AD-4549-9493-693A5EAE684F}" destId="{BCD9EE53-17D5-4A20-8161-42546B54813B}" srcOrd="4" destOrd="0" presId="urn:microsoft.com/office/officeart/2009/3/layout/IncreasingArrowsProcess"/>
    <dgm:cxn modelId="{CF84E8B8-4681-4C44-8058-2C882E8BBD2E}" type="presParOf" srcId="{78969823-89AD-4549-9493-693A5EAE684F}" destId="{5D2308ED-D4D0-4428-96A9-ED02ABB63B8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4438B-EFCA-4CC7-B537-E16EC45520B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D9E76C-37FE-46A7-BD4E-DC191B42B641}">
      <dgm:prSet phldrT="[Text]" custT="1"/>
      <dgm:spPr>
        <a:xfrm>
          <a:off x="26071" y="704499"/>
          <a:ext cx="8990256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Disrupted availability of raw materials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64859D8-F61A-4C3A-9AA0-336607997F1E}" type="parTrans" cxnId="{9A16C3D8-6A2E-4A04-AA95-F54FA88849F1}">
      <dgm:prSet/>
      <dgm:spPr/>
      <dgm:t>
        <a:bodyPr/>
        <a:lstStyle/>
        <a:p>
          <a:endParaRPr lang="en-GB"/>
        </a:p>
      </dgm:t>
    </dgm:pt>
    <dgm:pt modelId="{F9DF9E2C-DF17-49A4-96FB-CC333B8875A3}" type="sibTrans" cxnId="{9A16C3D8-6A2E-4A04-AA95-F54FA88849F1}">
      <dgm:prSet/>
      <dgm:spPr/>
      <dgm:t>
        <a:bodyPr/>
        <a:lstStyle/>
        <a:p>
          <a:endParaRPr lang="en-GB"/>
        </a:p>
      </dgm:t>
    </dgm:pt>
    <dgm:pt modelId="{6225EC6E-6509-43A6-9B61-4E0E5636491C}">
      <dgm:prSet phldrT="[Text]" custT="1"/>
      <dgm:spPr>
        <a:xfrm>
          <a:off x="26071" y="1589905"/>
          <a:ext cx="2768999" cy="339962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en-GB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C8D7344-2D0A-45E2-A274-BCDA2E95CEE2}" type="parTrans" cxnId="{DC75C74E-17E0-4D4E-85C7-444F99413810}">
      <dgm:prSet/>
      <dgm:spPr/>
      <dgm:t>
        <a:bodyPr/>
        <a:lstStyle/>
        <a:p>
          <a:endParaRPr lang="en-GB"/>
        </a:p>
      </dgm:t>
    </dgm:pt>
    <dgm:pt modelId="{AEF39E3D-9D28-4840-9741-73A5C5C78587}" type="sibTrans" cxnId="{DC75C74E-17E0-4D4E-85C7-444F99413810}">
      <dgm:prSet/>
      <dgm:spPr/>
      <dgm:t>
        <a:bodyPr/>
        <a:lstStyle/>
        <a:p>
          <a:endParaRPr lang="en-GB"/>
        </a:p>
      </dgm:t>
    </dgm:pt>
    <dgm:pt modelId="{57BA6F61-50EB-4335-AAA1-6BD09806F595}">
      <dgm:prSet phldrT="[Text]" custT="1"/>
      <dgm:spPr>
        <a:xfrm>
          <a:off x="2795070" y="1140940"/>
          <a:ext cx="6221257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CFE970-E2FE-4708-9231-2E3CB2830BAB}" type="parTrans" cxnId="{7E7F7942-D0EC-49E1-A056-A6CA56F89D73}">
      <dgm:prSet/>
      <dgm:spPr/>
      <dgm:t>
        <a:bodyPr/>
        <a:lstStyle/>
        <a:p>
          <a:endParaRPr lang="en-GB"/>
        </a:p>
      </dgm:t>
    </dgm:pt>
    <dgm:pt modelId="{7C0635A8-820E-42AB-83B7-CE0446B30FE6}" type="sibTrans" cxnId="{7E7F7942-D0EC-49E1-A056-A6CA56F89D73}">
      <dgm:prSet/>
      <dgm:spPr/>
      <dgm:t>
        <a:bodyPr/>
        <a:lstStyle/>
        <a:p>
          <a:endParaRPr lang="en-GB"/>
        </a:p>
      </dgm:t>
    </dgm:pt>
    <dgm:pt modelId="{8ED9C564-EEBF-46BD-AF8D-5929F9ED0045}">
      <dgm:prSet phldrT="[Text]" custT="1"/>
      <dgm:spPr>
        <a:xfrm>
          <a:off x="2795070" y="2094687"/>
          <a:ext cx="2768999" cy="256564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dirty="0">
            <a:solidFill>
              <a:srgbClr val="008081"/>
            </a:solidFill>
            <a:latin typeface="Calibri"/>
            <a:ea typeface="+mn-ea"/>
            <a:cs typeface="+mn-cs"/>
          </a:endParaRPr>
        </a:p>
      </dgm:t>
    </dgm:pt>
    <dgm:pt modelId="{DB21BFAE-0C08-4D58-9681-94ACB19F9CCD}" type="parTrans" cxnId="{9B401B88-34E7-44C2-AB3B-98A2A0F9E74D}">
      <dgm:prSet/>
      <dgm:spPr/>
      <dgm:t>
        <a:bodyPr/>
        <a:lstStyle/>
        <a:p>
          <a:endParaRPr lang="en-GB"/>
        </a:p>
      </dgm:t>
    </dgm:pt>
    <dgm:pt modelId="{C953B0CC-D9A4-42FC-B88C-1FAD280055E4}" type="sibTrans" cxnId="{9B401B88-34E7-44C2-AB3B-98A2A0F9E74D}">
      <dgm:prSet/>
      <dgm:spPr/>
      <dgm:t>
        <a:bodyPr/>
        <a:lstStyle/>
        <a:p>
          <a:endParaRPr lang="en-GB"/>
        </a:p>
      </dgm:t>
    </dgm:pt>
    <dgm:pt modelId="{B1DB65A4-2978-4077-BBA7-EA2EBF96F46A}">
      <dgm:prSet phldrT="[Text]" custT="1"/>
      <dgm:spPr>
        <a:xfrm>
          <a:off x="5564069" y="1577381"/>
          <a:ext cx="3452258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123DB5-07DA-42A3-AB37-B035CF7367ED}" type="parTrans" cxnId="{6068C899-A9F6-48D2-9C8F-B1A552CFD2AB}">
      <dgm:prSet/>
      <dgm:spPr/>
      <dgm:t>
        <a:bodyPr/>
        <a:lstStyle/>
        <a:p>
          <a:endParaRPr lang="en-GB"/>
        </a:p>
      </dgm:t>
    </dgm:pt>
    <dgm:pt modelId="{62C1E308-9181-4092-8005-6F9A53877109}" type="sibTrans" cxnId="{6068C899-A9F6-48D2-9C8F-B1A552CFD2AB}">
      <dgm:prSet/>
      <dgm:spPr/>
      <dgm:t>
        <a:bodyPr/>
        <a:lstStyle/>
        <a:p>
          <a:endParaRPr lang="en-GB"/>
        </a:p>
      </dgm:t>
    </dgm:pt>
    <dgm:pt modelId="{4359B038-6CA0-447A-BD52-A72D8EC6ED40}">
      <dgm:prSet phldrT="[Text]" custT="1"/>
      <dgm:spPr>
        <a:xfrm>
          <a:off x="5564069" y="2483818"/>
          <a:ext cx="2768999" cy="196241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dirty="0">
            <a:solidFill>
              <a:srgbClr val="00615F"/>
            </a:solidFill>
            <a:latin typeface="Calibri"/>
            <a:ea typeface="+mn-ea"/>
            <a:cs typeface="+mn-cs"/>
          </a:endParaRPr>
        </a:p>
      </dgm:t>
    </dgm:pt>
    <dgm:pt modelId="{258FDCF6-FDAA-4021-9913-7F45560E49CB}" type="parTrans" cxnId="{A42A34E5-F537-42AE-80F9-60B67BB3F72C}">
      <dgm:prSet/>
      <dgm:spPr/>
      <dgm:t>
        <a:bodyPr/>
        <a:lstStyle/>
        <a:p>
          <a:endParaRPr lang="en-GB"/>
        </a:p>
      </dgm:t>
    </dgm:pt>
    <dgm:pt modelId="{8E1F20CD-1B97-43CE-8F3D-233EB384417E}" type="sibTrans" cxnId="{A42A34E5-F537-42AE-80F9-60B67BB3F72C}">
      <dgm:prSet/>
      <dgm:spPr/>
      <dgm:t>
        <a:bodyPr/>
        <a:lstStyle/>
        <a:p>
          <a:endParaRPr lang="en-GB"/>
        </a:p>
      </dgm:t>
    </dgm:pt>
    <dgm:pt modelId="{78969823-89AD-4549-9493-693A5EAE684F}" type="pres">
      <dgm:prSet presAssocID="{9EF4438B-EFCA-4CC7-B537-E16EC45520B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03DCAB6-4702-45ED-BCDE-31CC00872A91}" type="pres">
      <dgm:prSet presAssocID="{B5D9E76C-37FE-46A7-BD4E-DC191B42B641}" presName="parentText1" presStyleLbl="node1" presStyleIdx="0" presStyleCnt="3" custScaleX="100234" custScaleY="102280" custLinFactNeighborX="256" custLinFactNeighborY="2090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69CAD35-BA47-4FAE-B739-BB79694C6947}" type="pres">
      <dgm:prSet presAssocID="{B5D9E76C-37FE-46A7-BD4E-DC191B42B641}" presName="childText1" presStyleLbl="solidAlignAcc1" presStyleIdx="0" presStyleCnt="3" custScaleX="99838" custScaleY="178839" custLinFactNeighborX="880" custLinFactNeighborY="371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4F57755-91A5-4036-A500-377FB1D3894A}" type="pres">
      <dgm:prSet presAssocID="{57BA6F61-50EB-4335-AAA1-6BD09806F595}" presName="parentText2" presStyleLbl="node1" presStyleIdx="1" presStyleCnt="3" custLinFactNeighborY="1776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79A76EAA-1279-4E25-BA49-EB685978EB3D}" type="pres">
      <dgm:prSet presAssocID="{57BA6F61-50EB-4335-AAA1-6BD09806F595}" presName="childText2" presStyleLbl="solidAlignAcc1" presStyleIdx="1" presStyleCnt="3" custScaleY="171382" custLinFactNeighborX="440" custLinFactNeighborY="3113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BCD9EE53-17D5-4A20-8161-42546B54813B}" type="pres">
      <dgm:prSet presAssocID="{B1DB65A4-2978-4077-BBA7-EA2EBF96F46A}" presName="parentText3" presStyleLbl="node1" presStyleIdx="2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D2308ED-D4D0-4428-96A9-ED02ABB63B86}" type="pres">
      <dgm:prSet presAssocID="{B1DB65A4-2978-4077-BBA7-EA2EBF96F46A}" presName="childText3" presStyleLbl="solidAlignAcc1" presStyleIdx="2" presStyleCnt="3" custScaleX="102336" custScaleY="160338" custLinFactNeighborX="1320" custLinFactNeighborY="288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11587F46-FCA0-42F5-865B-73E0D8C20708}" type="presOf" srcId="{57BA6F61-50EB-4335-AAA1-6BD09806F595}" destId="{04F57755-91A5-4036-A500-377FB1D3894A}" srcOrd="0" destOrd="0" presId="urn:microsoft.com/office/officeart/2009/3/layout/IncreasingArrowsProcess"/>
    <dgm:cxn modelId="{619384D9-C6D0-4DBA-AE42-EC08601A38BB}" type="presOf" srcId="{4359B038-6CA0-447A-BD52-A72D8EC6ED40}" destId="{5D2308ED-D4D0-4428-96A9-ED02ABB63B86}" srcOrd="0" destOrd="0" presId="urn:microsoft.com/office/officeart/2009/3/layout/IncreasingArrowsProcess"/>
    <dgm:cxn modelId="{6068C899-A9F6-48D2-9C8F-B1A552CFD2AB}" srcId="{9EF4438B-EFCA-4CC7-B537-E16EC45520B1}" destId="{B1DB65A4-2978-4077-BBA7-EA2EBF96F46A}" srcOrd="2" destOrd="0" parTransId="{6B123DB5-07DA-42A3-AB37-B035CF7367ED}" sibTransId="{62C1E308-9181-4092-8005-6F9A53877109}"/>
    <dgm:cxn modelId="{9A16C3D8-6A2E-4A04-AA95-F54FA88849F1}" srcId="{9EF4438B-EFCA-4CC7-B537-E16EC45520B1}" destId="{B5D9E76C-37FE-46A7-BD4E-DC191B42B641}" srcOrd="0" destOrd="0" parTransId="{164859D8-F61A-4C3A-9AA0-336607997F1E}" sibTransId="{F9DF9E2C-DF17-49A4-96FB-CC333B8875A3}"/>
    <dgm:cxn modelId="{7E7F7942-D0EC-49E1-A056-A6CA56F89D73}" srcId="{9EF4438B-EFCA-4CC7-B537-E16EC45520B1}" destId="{57BA6F61-50EB-4335-AAA1-6BD09806F595}" srcOrd="1" destOrd="0" parTransId="{6BCFE970-E2FE-4708-9231-2E3CB2830BAB}" sibTransId="{7C0635A8-820E-42AB-83B7-CE0446B30FE6}"/>
    <dgm:cxn modelId="{DF193FDA-86CD-4453-B653-E3A081AB3590}" type="presOf" srcId="{6225EC6E-6509-43A6-9B61-4E0E5636491C}" destId="{569CAD35-BA47-4FAE-B739-BB79694C6947}" srcOrd="0" destOrd="0" presId="urn:microsoft.com/office/officeart/2009/3/layout/IncreasingArrowsProcess"/>
    <dgm:cxn modelId="{DC75C74E-17E0-4D4E-85C7-444F99413810}" srcId="{B5D9E76C-37FE-46A7-BD4E-DC191B42B641}" destId="{6225EC6E-6509-43A6-9B61-4E0E5636491C}" srcOrd="0" destOrd="0" parTransId="{6C8D7344-2D0A-45E2-A274-BCDA2E95CEE2}" sibTransId="{AEF39E3D-9D28-4840-9741-73A5C5C78587}"/>
    <dgm:cxn modelId="{9B401B88-34E7-44C2-AB3B-98A2A0F9E74D}" srcId="{57BA6F61-50EB-4335-AAA1-6BD09806F595}" destId="{8ED9C564-EEBF-46BD-AF8D-5929F9ED0045}" srcOrd="0" destOrd="0" parTransId="{DB21BFAE-0C08-4D58-9681-94ACB19F9CCD}" sibTransId="{C953B0CC-D9A4-42FC-B88C-1FAD280055E4}"/>
    <dgm:cxn modelId="{C16E1181-E665-4C0C-BA9A-E3D47A8D9B00}" type="presOf" srcId="{B1DB65A4-2978-4077-BBA7-EA2EBF96F46A}" destId="{BCD9EE53-17D5-4A20-8161-42546B54813B}" srcOrd="0" destOrd="0" presId="urn:microsoft.com/office/officeart/2009/3/layout/IncreasingArrowsProcess"/>
    <dgm:cxn modelId="{E3B1E3BB-33DA-408E-A698-70E27166101F}" type="presOf" srcId="{9EF4438B-EFCA-4CC7-B537-E16EC45520B1}" destId="{78969823-89AD-4549-9493-693A5EAE684F}" srcOrd="0" destOrd="0" presId="urn:microsoft.com/office/officeart/2009/3/layout/IncreasingArrowsProcess"/>
    <dgm:cxn modelId="{D476D84F-A753-4C64-943E-BD3B3E55C236}" type="presOf" srcId="{B5D9E76C-37FE-46A7-BD4E-DC191B42B641}" destId="{303DCAB6-4702-45ED-BCDE-31CC00872A91}" srcOrd="0" destOrd="0" presId="urn:microsoft.com/office/officeart/2009/3/layout/IncreasingArrowsProcess"/>
    <dgm:cxn modelId="{AAA35F15-A476-47D0-ABD0-51AA84D35F82}" type="presOf" srcId="{8ED9C564-EEBF-46BD-AF8D-5929F9ED0045}" destId="{79A76EAA-1279-4E25-BA49-EB685978EB3D}" srcOrd="0" destOrd="0" presId="urn:microsoft.com/office/officeart/2009/3/layout/IncreasingArrowsProcess"/>
    <dgm:cxn modelId="{A42A34E5-F537-42AE-80F9-60B67BB3F72C}" srcId="{B1DB65A4-2978-4077-BBA7-EA2EBF96F46A}" destId="{4359B038-6CA0-447A-BD52-A72D8EC6ED40}" srcOrd="0" destOrd="0" parTransId="{258FDCF6-FDAA-4021-9913-7F45560E49CB}" sibTransId="{8E1F20CD-1B97-43CE-8F3D-233EB384417E}"/>
    <dgm:cxn modelId="{854D6E4B-F8EF-478F-A07D-E937762A59DF}" type="presParOf" srcId="{78969823-89AD-4549-9493-693A5EAE684F}" destId="{303DCAB6-4702-45ED-BCDE-31CC00872A91}" srcOrd="0" destOrd="0" presId="urn:microsoft.com/office/officeart/2009/3/layout/IncreasingArrowsProcess"/>
    <dgm:cxn modelId="{39A0F086-9AA7-4E69-8F53-89CC44FD2966}" type="presParOf" srcId="{78969823-89AD-4549-9493-693A5EAE684F}" destId="{569CAD35-BA47-4FAE-B739-BB79694C6947}" srcOrd="1" destOrd="0" presId="urn:microsoft.com/office/officeart/2009/3/layout/IncreasingArrowsProcess"/>
    <dgm:cxn modelId="{175B75F8-2EBC-47E4-B27B-B9F4A9EA9EB8}" type="presParOf" srcId="{78969823-89AD-4549-9493-693A5EAE684F}" destId="{04F57755-91A5-4036-A500-377FB1D3894A}" srcOrd="2" destOrd="0" presId="urn:microsoft.com/office/officeart/2009/3/layout/IncreasingArrowsProcess"/>
    <dgm:cxn modelId="{6A96B5D0-AFFD-4319-9FCB-87CEE241A06F}" type="presParOf" srcId="{78969823-89AD-4549-9493-693A5EAE684F}" destId="{79A76EAA-1279-4E25-BA49-EB685978EB3D}" srcOrd="3" destOrd="0" presId="urn:microsoft.com/office/officeart/2009/3/layout/IncreasingArrowsProcess"/>
    <dgm:cxn modelId="{E7CAC099-3B4B-4D9A-9C7B-A6F84A948DA1}" type="presParOf" srcId="{78969823-89AD-4549-9493-693A5EAE684F}" destId="{BCD9EE53-17D5-4A20-8161-42546B54813B}" srcOrd="4" destOrd="0" presId="urn:microsoft.com/office/officeart/2009/3/layout/IncreasingArrowsProcess"/>
    <dgm:cxn modelId="{CF84E8B8-4681-4C44-8058-2C882E8BBD2E}" type="presParOf" srcId="{78969823-89AD-4549-9493-693A5EAE684F}" destId="{5D2308ED-D4D0-4428-96A9-ED02ABB63B8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4438B-EFCA-4CC7-B537-E16EC45520B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D9E76C-37FE-46A7-BD4E-DC191B42B641}">
      <dgm:prSet phldrT="[Text]" custT="1"/>
      <dgm:spPr>
        <a:xfrm>
          <a:off x="26071" y="704499"/>
          <a:ext cx="8990256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Disrupted availability of raw materials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64859D8-F61A-4C3A-9AA0-336607997F1E}" type="parTrans" cxnId="{9A16C3D8-6A2E-4A04-AA95-F54FA88849F1}">
      <dgm:prSet/>
      <dgm:spPr/>
      <dgm:t>
        <a:bodyPr/>
        <a:lstStyle/>
        <a:p>
          <a:endParaRPr lang="en-GB"/>
        </a:p>
      </dgm:t>
    </dgm:pt>
    <dgm:pt modelId="{F9DF9E2C-DF17-49A4-96FB-CC333B8875A3}" type="sibTrans" cxnId="{9A16C3D8-6A2E-4A04-AA95-F54FA88849F1}">
      <dgm:prSet/>
      <dgm:spPr/>
      <dgm:t>
        <a:bodyPr/>
        <a:lstStyle/>
        <a:p>
          <a:endParaRPr lang="en-GB"/>
        </a:p>
      </dgm:t>
    </dgm:pt>
    <dgm:pt modelId="{6225EC6E-6509-43A6-9B61-4E0E5636491C}">
      <dgm:prSet phldrT="[Text]" custT="1"/>
      <dgm:spPr>
        <a:xfrm>
          <a:off x="26071" y="1589905"/>
          <a:ext cx="2768999" cy="339962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Need to avoid crisis minerals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Desire to reduce imports for resilience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Circular economy thinking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Customers seek provenance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Massive push for resource efficiency</a:t>
          </a:r>
        </a:p>
        <a:p>
          <a:endParaRPr lang="en-GB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C8D7344-2D0A-45E2-A274-BCDA2E95CEE2}" type="parTrans" cxnId="{DC75C74E-17E0-4D4E-85C7-444F99413810}">
      <dgm:prSet/>
      <dgm:spPr/>
      <dgm:t>
        <a:bodyPr/>
        <a:lstStyle/>
        <a:p>
          <a:endParaRPr lang="en-GB"/>
        </a:p>
      </dgm:t>
    </dgm:pt>
    <dgm:pt modelId="{AEF39E3D-9D28-4840-9741-73A5C5C78587}" type="sibTrans" cxnId="{DC75C74E-17E0-4D4E-85C7-444F99413810}">
      <dgm:prSet/>
      <dgm:spPr/>
      <dgm:t>
        <a:bodyPr/>
        <a:lstStyle/>
        <a:p>
          <a:endParaRPr lang="en-GB"/>
        </a:p>
      </dgm:t>
    </dgm:pt>
    <dgm:pt modelId="{57BA6F61-50EB-4335-AAA1-6BD09806F595}">
      <dgm:prSet phldrT="[Text]" custT="1"/>
      <dgm:spPr>
        <a:xfrm>
          <a:off x="2795070" y="1140940"/>
          <a:ext cx="6221257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CFE970-E2FE-4708-9231-2E3CB2830BAB}" type="parTrans" cxnId="{7E7F7942-D0EC-49E1-A056-A6CA56F89D73}">
      <dgm:prSet/>
      <dgm:spPr/>
      <dgm:t>
        <a:bodyPr/>
        <a:lstStyle/>
        <a:p>
          <a:endParaRPr lang="en-GB"/>
        </a:p>
      </dgm:t>
    </dgm:pt>
    <dgm:pt modelId="{7C0635A8-820E-42AB-83B7-CE0446B30FE6}" type="sibTrans" cxnId="{7E7F7942-D0EC-49E1-A056-A6CA56F89D73}">
      <dgm:prSet/>
      <dgm:spPr/>
      <dgm:t>
        <a:bodyPr/>
        <a:lstStyle/>
        <a:p>
          <a:endParaRPr lang="en-GB"/>
        </a:p>
      </dgm:t>
    </dgm:pt>
    <dgm:pt modelId="{8ED9C564-EEBF-46BD-AF8D-5929F9ED0045}">
      <dgm:prSet phldrT="[Text]" custT="1"/>
      <dgm:spPr>
        <a:xfrm>
          <a:off x="2795070" y="2094687"/>
          <a:ext cx="2768999" cy="256564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dirty="0">
            <a:solidFill>
              <a:srgbClr val="008081"/>
            </a:solidFill>
            <a:latin typeface="Calibri"/>
            <a:ea typeface="+mn-ea"/>
            <a:cs typeface="+mn-cs"/>
          </a:endParaRPr>
        </a:p>
      </dgm:t>
    </dgm:pt>
    <dgm:pt modelId="{DB21BFAE-0C08-4D58-9681-94ACB19F9CCD}" type="parTrans" cxnId="{9B401B88-34E7-44C2-AB3B-98A2A0F9E74D}">
      <dgm:prSet/>
      <dgm:spPr/>
      <dgm:t>
        <a:bodyPr/>
        <a:lstStyle/>
        <a:p>
          <a:endParaRPr lang="en-GB"/>
        </a:p>
      </dgm:t>
    </dgm:pt>
    <dgm:pt modelId="{C953B0CC-D9A4-42FC-B88C-1FAD280055E4}" type="sibTrans" cxnId="{9B401B88-34E7-44C2-AB3B-98A2A0F9E74D}">
      <dgm:prSet/>
      <dgm:spPr/>
      <dgm:t>
        <a:bodyPr/>
        <a:lstStyle/>
        <a:p>
          <a:endParaRPr lang="en-GB"/>
        </a:p>
      </dgm:t>
    </dgm:pt>
    <dgm:pt modelId="{B1DB65A4-2978-4077-BBA7-EA2EBF96F46A}">
      <dgm:prSet phldrT="[Text]" custT="1"/>
      <dgm:spPr>
        <a:xfrm>
          <a:off x="5564069" y="1577381"/>
          <a:ext cx="3452258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123DB5-07DA-42A3-AB37-B035CF7367ED}" type="parTrans" cxnId="{6068C899-A9F6-48D2-9C8F-B1A552CFD2AB}">
      <dgm:prSet/>
      <dgm:spPr/>
      <dgm:t>
        <a:bodyPr/>
        <a:lstStyle/>
        <a:p>
          <a:endParaRPr lang="en-GB"/>
        </a:p>
      </dgm:t>
    </dgm:pt>
    <dgm:pt modelId="{62C1E308-9181-4092-8005-6F9A53877109}" type="sibTrans" cxnId="{6068C899-A9F6-48D2-9C8F-B1A552CFD2AB}">
      <dgm:prSet/>
      <dgm:spPr/>
      <dgm:t>
        <a:bodyPr/>
        <a:lstStyle/>
        <a:p>
          <a:endParaRPr lang="en-GB"/>
        </a:p>
      </dgm:t>
    </dgm:pt>
    <dgm:pt modelId="{4359B038-6CA0-447A-BD52-A72D8EC6ED40}">
      <dgm:prSet phldrT="[Text]" custT="1"/>
      <dgm:spPr>
        <a:xfrm>
          <a:off x="5564069" y="2483818"/>
          <a:ext cx="2768999" cy="196241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dirty="0">
            <a:solidFill>
              <a:srgbClr val="00615F"/>
            </a:solidFill>
            <a:latin typeface="Calibri"/>
            <a:ea typeface="+mn-ea"/>
            <a:cs typeface="+mn-cs"/>
          </a:endParaRPr>
        </a:p>
      </dgm:t>
    </dgm:pt>
    <dgm:pt modelId="{258FDCF6-FDAA-4021-9913-7F45560E49CB}" type="parTrans" cxnId="{A42A34E5-F537-42AE-80F9-60B67BB3F72C}">
      <dgm:prSet/>
      <dgm:spPr/>
      <dgm:t>
        <a:bodyPr/>
        <a:lstStyle/>
        <a:p>
          <a:endParaRPr lang="en-GB"/>
        </a:p>
      </dgm:t>
    </dgm:pt>
    <dgm:pt modelId="{8E1F20CD-1B97-43CE-8F3D-233EB384417E}" type="sibTrans" cxnId="{A42A34E5-F537-42AE-80F9-60B67BB3F72C}">
      <dgm:prSet/>
      <dgm:spPr/>
      <dgm:t>
        <a:bodyPr/>
        <a:lstStyle/>
        <a:p>
          <a:endParaRPr lang="en-GB"/>
        </a:p>
      </dgm:t>
    </dgm:pt>
    <dgm:pt modelId="{78969823-89AD-4549-9493-693A5EAE684F}" type="pres">
      <dgm:prSet presAssocID="{9EF4438B-EFCA-4CC7-B537-E16EC45520B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03DCAB6-4702-45ED-BCDE-31CC00872A91}" type="pres">
      <dgm:prSet presAssocID="{B5D9E76C-37FE-46A7-BD4E-DC191B42B641}" presName="parentText1" presStyleLbl="node1" presStyleIdx="0" presStyleCnt="3" custScaleX="100234" custScaleY="102280" custLinFactNeighborX="256" custLinFactNeighborY="2090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69CAD35-BA47-4FAE-B739-BB79694C6947}" type="pres">
      <dgm:prSet presAssocID="{B5D9E76C-37FE-46A7-BD4E-DC191B42B641}" presName="childText1" presStyleLbl="solidAlignAcc1" presStyleIdx="0" presStyleCnt="3" custScaleX="99838" custScaleY="178839" custLinFactNeighborX="880" custLinFactNeighborY="371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4F57755-91A5-4036-A500-377FB1D3894A}" type="pres">
      <dgm:prSet presAssocID="{57BA6F61-50EB-4335-AAA1-6BD09806F595}" presName="parentText2" presStyleLbl="node1" presStyleIdx="1" presStyleCnt="3" custLinFactNeighborY="1776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79A76EAA-1279-4E25-BA49-EB685978EB3D}" type="pres">
      <dgm:prSet presAssocID="{57BA6F61-50EB-4335-AAA1-6BD09806F595}" presName="childText2" presStyleLbl="solidAlignAcc1" presStyleIdx="1" presStyleCnt="3" custScaleY="171382" custLinFactNeighborX="440" custLinFactNeighborY="3113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BCD9EE53-17D5-4A20-8161-42546B54813B}" type="pres">
      <dgm:prSet presAssocID="{B1DB65A4-2978-4077-BBA7-EA2EBF96F46A}" presName="parentText3" presStyleLbl="node1" presStyleIdx="2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D2308ED-D4D0-4428-96A9-ED02ABB63B86}" type="pres">
      <dgm:prSet presAssocID="{B1DB65A4-2978-4077-BBA7-EA2EBF96F46A}" presName="childText3" presStyleLbl="solidAlignAcc1" presStyleIdx="2" presStyleCnt="3" custScaleX="102336" custScaleY="160338" custLinFactNeighborX="1320" custLinFactNeighborY="288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11587F46-FCA0-42F5-865B-73E0D8C20708}" type="presOf" srcId="{57BA6F61-50EB-4335-AAA1-6BD09806F595}" destId="{04F57755-91A5-4036-A500-377FB1D3894A}" srcOrd="0" destOrd="0" presId="urn:microsoft.com/office/officeart/2009/3/layout/IncreasingArrowsProcess"/>
    <dgm:cxn modelId="{619384D9-C6D0-4DBA-AE42-EC08601A38BB}" type="presOf" srcId="{4359B038-6CA0-447A-BD52-A72D8EC6ED40}" destId="{5D2308ED-D4D0-4428-96A9-ED02ABB63B86}" srcOrd="0" destOrd="0" presId="urn:microsoft.com/office/officeart/2009/3/layout/IncreasingArrowsProcess"/>
    <dgm:cxn modelId="{6068C899-A9F6-48D2-9C8F-B1A552CFD2AB}" srcId="{9EF4438B-EFCA-4CC7-B537-E16EC45520B1}" destId="{B1DB65A4-2978-4077-BBA7-EA2EBF96F46A}" srcOrd="2" destOrd="0" parTransId="{6B123DB5-07DA-42A3-AB37-B035CF7367ED}" sibTransId="{62C1E308-9181-4092-8005-6F9A53877109}"/>
    <dgm:cxn modelId="{9A16C3D8-6A2E-4A04-AA95-F54FA88849F1}" srcId="{9EF4438B-EFCA-4CC7-B537-E16EC45520B1}" destId="{B5D9E76C-37FE-46A7-BD4E-DC191B42B641}" srcOrd="0" destOrd="0" parTransId="{164859D8-F61A-4C3A-9AA0-336607997F1E}" sibTransId="{F9DF9E2C-DF17-49A4-96FB-CC333B8875A3}"/>
    <dgm:cxn modelId="{7E7F7942-D0EC-49E1-A056-A6CA56F89D73}" srcId="{9EF4438B-EFCA-4CC7-B537-E16EC45520B1}" destId="{57BA6F61-50EB-4335-AAA1-6BD09806F595}" srcOrd="1" destOrd="0" parTransId="{6BCFE970-E2FE-4708-9231-2E3CB2830BAB}" sibTransId="{7C0635A8-820E-42AB-83B7-CE0446B30FE6}"/>
    <dgm:cxn modelId="{DF193FDA-86CD-4453-B653-E3A081AB3590}" type="presOf" srcId="{6225EC6E-6509-43A6-9B61-4E0E5636491C}" destId="{569CAD35-BA47-4FAE-B739-BB79694C6947}" srcOrd="0" destOrd="0" presId="urn:microsoft.com/office/officeart/2009/3/layout/IncreasingArrowsProcess"/>
    <dgm:cxn modelId="{DC75C74E-17E0-4D4E-85C7-444F99413810}" srcId="{B5D9E76C-37FE-46A7-BD4E-DC191B42B641}" destId="{6225EC6E-6509-43A6-9B61-4E0E5636491C}" srcOrd="0" destOrd="0" parTransId="{6C8D7344-2D0A-45E2-A274-BCDA2E95CEE2}" sibTransId="{AEF39E3D-9D28-4840-9741-73A5C5C78587}"/>
    <dgm:cxn modelId="{9B401B88-34E7-44C2-AB3B-98A2A0F9E74D}" srcId="{57BA6F61-50EB-4335-AAA1-6BD09806F595}" destId="{8ED9C564-EEBF-46BD-AF8D-5929F9ED0045}" srcOrd="0" destOrd="0" parTransId="{DB21BFAE-0C08-4D58-9681-94ACB19F9CCD}" sibTransId="{C953B0CC-D9A4-42FC-B88C-1FAD280055E4}"/>
    <dgm:cxn modelId="{C16E1181-E665-4C0C-BA9A-E3D47A8D9B00}" type="presOf" srcId="{B1DB65A4-2978-4077-BBA7-EA2EBF96F46A}" destId="{BCD9EE53-17D5-4A20-8161-42546B54813B}" srcOrd="0" destOrd="0" presId="urn:microsoft.com/office/officeart/2009/3/layout/IncreasingArrowsProcess"/>
    <dgm:cxn modelId="{E3B1E3BB-33DA-408E-A698-70E27166101F}" type="presOf" srcId="{9EF4438B-EFCA-4CC7-B537-E16EC45520B1}" destId="{78969823-89AD-4549-9493-693A5EAE684F}" srcOrd="0" destOrd="0" presId="urn:microsoft.com/office/officeart/2009/3/layout/IncreasingArrowsProcess"/>
    <dgm:cxn modelId="{D476D84F-A753-4C64-943E-BD3B3E55C236}" type="presOf" srcId="{B5D9E76C-37FE-46A7-BD4E-DC191B42B641}" destId="{303DCAB6-4702-45ED-BCDE-31CC00872A91}" srcOrd="0" destOrd="0" presId="urn:microsoft.com/office/officeart/2009/3/layout/IncreasingArrowsProcess"/>
    <dgm:cxn modelId="{AAA35F15-A476-47D0-ABD0-51AA84D35F82}" type="presOf" srcId="{8ED9C564-EEBF-46BD-AF8D-5929F9ED0045}" destId="{79A76EAA-1279-4E25-BA49-EB685978EB3D}" srcOrd="0" destOrd="0" presId="urn:microsoft.com/office/officeart/2009/3/layout/IncreasingArrowsProcess"/>
    <dgm:cxn modelId="{A42A34E5-F537-42AE-80F9-60B67BB3F72C}" srcId="{B1DB65A4-2978-4077-BBA7-EA2EBF96F46A}" destId="{4359B038-6CA0-447A-BD52-A72D8EC6ED40}" srcOrd="0" destOrd="0" parTransId="{258FDCF6-FDAA-4021-9913-7F45560E49CB}" sibTransId="{8E1F20CD-1B97-43CE-8F3D-233EB384417E}"/>
    <dgm:cxn modelId="{854D6E4B-F8EF-478F-A07D-E937762A59DF}" type="presParOf" srcId="{78969823-89AD-4549-9493-693A5EAE684F}" destId="{303DCAB6-4702-45ED-BCDE-31CC00872A91}" srcOrd="0" destOrd="0" presId="urn:microsoft.com/office/officeart/2009/3/layout/IncreasingArrowsProcess"/>
    <dgm:cxn modelId="{39A0F086-9AA7-4E69-8F53-89CC44FD2966}" type="presParOf" srcId="{78969823-89AD-4549-9493-693A5EAE684F}" destId="{569CAD35-BA47-4FAE-B739-BB79694C6947}" srcOrd="1" destOrd="0" presId="urn:microsoft.com/office/officeart/2009/3/layout/IncreasingArrowsProcess"/>
    <dgm:cxn modelId="{175B75F8-2EBC-47E4-B27B-B9F4A9EA9EB8}" type="presParOf" srcId="{78969823-89AD-4549-9493-693A5EAE684F}" destId="{04F57755-91A5-4036-A500-377FB1D3894A}" srcOrd="2" destOrd="0" presId="urn:microsoft.com/office/officeart/2009/3/layout/IncreasingArrowsProcess"/>
    <dgm:cxn modelId="{6A96B5D0-AFFD-4319-9FCB-87CEE241A06F}" type="presParOf" srcId="{78969823-89AD-4549-9493-693A5EAE684F}" destId="{79A76EAA-1279-4E25-BA49-EB685978EB3D}" srcOrd="3" destOrd="0" presId="urn:microsoft.com/office/officeart/2009/3/layout/IncreasingArrowsProcess"/>
    <dgm:cxn modelId="{E7CAC099-3B4B-4D9A-9C7B-A6F84A948DA1}" type="presParOf" srcId="{78969823-89AD-4549-9493-693A5EAE684F}" destId="{BCD9EE53-17D5-4A20-8161-42546B54813B}" srcOrd="4" destOrd="0" presId="urn:microsoft.com/office/officeart/2009/3/layout/IncreasingArrowsProcess"/>
    <dgm:cxn modelId="{CF84E8B8-4681-4C44-8058-2C882E8BBD2E}" type="presParOf" srcId="{78969823-89AD-4549-9493-693A5EAE684F}" destId="{5D2308ED-D4D0-4428-96A9-ED02ABB63B8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F4438B-EFCA-4CC7-B537-E16EC45520B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D9E76C-37FE-46A7-BD4E-DC191B42B641}">
      <dgm:prSet phldrT="[Text]" custT="1"/>
      <dgm:spPr>
        <a:xfrm>
          <a:off x="26071" y="704499"/>
          <a:ext cx="8990256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Disrupted availability of raw materials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64859D8-F61A-4C3A-9AA0-336607997F1E}" type="parTrans" cxnId="{9A16C3D8-6A2E-4A04-AA95-F54FA88849F1}">
      <dgm:prSet/>
      <dgm:spPr/>
      <dgm:t>
        <a:bodyPr/>
        <a:lstStyle/>
        <a:p>
          <a:endParaRPr lang="en-GB"/>
        </a:p>
      </dgm:t>
    </dgm:pt>
    <dgm:pt modelId="{F9DF9E2C-DF17-49A4-96FB-CC333B8875A3}" type="sibTrans" cxnId="{9A16C3D8-6A2E-4A04-AA95-F54FA88849F1}">
      <dgm:prSet/>
      <dgm:spPr/>
      <dgm:t>
        <a:bodyPr/>
        <a:lstStyle/>
        <a:p>
          <a:endParaRPr lang="en-GB"/>
        </a:p>
      </dgm:t>
    </dgm:pt>
    <dgm:pt modelId="{6225EC6E-6509-43A6-9B61-4E0E5636491C}">
      <dgm:prSet phldrT="[Text]" custT="1"/>
      <dgm:spPr>
        <a:xfrm>
          <a:off x="26071" y="1589905"/>
          <a:ext cx="2768999" cy="339962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Need to avoid crisis minerals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Desire to reduce imports for resilience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Circular economy thinking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Customers seek provenance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Massive push for resource efficiency</a:t>
          </a:r>
        </a:p>
        <a:p>
          <a:endParaRPr lang="en-GB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C8D7344-2D0A-45E2-A274-BCDA2E95CEE2}" type="parTrans" cxnId="{DC75C74E-17E0-4D4E-85C7-444F99413810}">
      <dgm:prSet/>
      <dgm:spPr/>
      <dgm:t>
        <a:bodyPr/>
        <a:lstStyle/>
        <a:p>
          <a:endParaRPr lang="en-GB"/>
        </a:p>
      </dgm:t>
    </dgm:pt>
    <dgm:pt modelId="{AEF39E3D-9D28-4840-9741-73A5C5C78587}" type="sibTrans" cxnId="{DC75C74E-17E0-4D4E-85C7-444F99413810}">
      <dgm:prSet/>
      <dgm:spPr/>
      <dgm:t>
        <a:bodyPr/>
        <a:lstStyle/>
        <a:p>
          <a:endParaRPr lang="en-GB"/>
        </a:p>
      </dgm:t>
    </dgm:pt>
    <dgm:pt modelId="{57BA6F61-50EB-4335-AAA1-6BD09806F595}">
      <dgm:prSet phldrT="[Text]" custT="1"/>
      <dgm:spPr>
        <a:xfrm>
          <a:off x="2795070" y="1140940"/>
          <a:ext cx="6221257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?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CFE970-E2FE-4708-9231-2E3CB2830BAB}" type="parTrans" cxnId="{7E7F7942-D0EC-49E1-A056-A6CA56F89D73}">
      <dgm:prSet/>
      <dgm:spPr/>
      <dgm:t>
        <a:bodyPr/>
        <a:lstStyle/>
        <a:p>
          <a:endParaRPr lang="en-GB"/>
        </a:p>
      </dgm:t>
    </dgm:pt>
    <dgm:pt modelId="{7C0635A8-820E-42AB-83B7-CE0446B30FE6}" type="sibTrans" cxnId="{7E7F7942-D0EC-49E1-A056-A6CA56F89D73}">
      <dgm:prSet/>
      <dgm:spPr/>
      <dgm:t>
        <a:bodyPr/>
        <a:lstStyle/>
        <a:p>
          <a:endParaRPr lang="en-GB"/>
        </a:p>
      </dgm:t>
    </dgm:pt>
    <dgm:pt modelId="{8ED9C564-EEBF-46BD-AF8D-5929F9ED0045}">
      <dgm:prSet phldrT="[Text]" custT="1"/>
      <dgm:spPr>
        <a:xfrm>
          <a:off x="2795070" y="2094687"/>
          <a:ext cx="2768999" cy="256564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Unwilling to share materials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High taxes on materials </a:t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Low taxes on work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New production processes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small scale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re-configurable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accessing global knowledge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dirty="0">
            <a:solidFill>
              <a:srgbClr val="008081"/>
            </a:solidFill>
            <a:latin typeface="Calibri"/>
            <a:ea typeface="+mn-ea"/>
            <a:cs typeface="+mn-cs"/>
          </a:endParaRPr>
        </a:p>
      </dgm:t>
    </dgm:pt>
    <dgm:pt modelId="{DB21BFAE-0C08-4D58-9681-94ACB19F9CCD}" type="parTrans" cxnId="{9B401B88-34E7-44C2-AB3B-98A2A0F9E74D}">
      <dgm:prSet/>
      <dgm:spPr/>
      <dgm:t>
        <a:bodyPr/>
        <a:lstStyle/>
        <a:p>
          <a:endParaRPr lang="en-GB"/>
        </a:p>
      </dgm:t>
    </dgm:pt>
    <dgm:pt modelId="{C953B0CC-D9A4-42FC-B88C-1FAD280055E4}" type="sibTrans" cxnId="{9B401B88-34E7-44C2-AB3B-98A2A0F9E74D}">
      <dgm:prSet/>
      <dgm:spPr/>
      <dgm:t>
        <a:bodyPr/>
        <a:lstStyle/>
        <a:p>
          <a:endParaRPr lang="en-GB"/>
        </a:p>
      </dgm:t>
    </dgm:pt>
    <dgm:pt modelId="{B1DB65A4-2978-4077-BBA7-EA2EBF96F46A}">
      <dgm:prSet phldrT="[Text]" custT="1"/>
      <dgm:spPr>
        <a:xfrm>
          <a:off x="5564069" y="1577381"/>
          <a:ext cx="3452258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123DB5-07DA-42A3-AB37-B035CF7367ED}" type="parTrans" cxnId="{6068C899-A9F6-48D2-9C8F-B1A552CFD2AB}">
      <dgm:prSet/>
      <dgm:spPr/>
      <dgm:t>
        <a:bodyPr/>
        <a:lstStyle/>
        <a:p>
          <a:endParaRPr lang="en-GB"/>
        </a:p>
      </dgm:t>
    </dgm:pt>
    <dgm:pt modelId="{62C1E308-9181-4092-8005-6F9A53877109}" type="sibTrans" cxnId="{6068C899-A9F6-48D2-9C8F-B1A552CFD2AB}">
      <dgm:prSet/>
      <dgm:spPr/>
      <dgm:t>
        <a:bodyPr/>
        <a:lstStyle/>
        <a:p>
          <a:endParaRPr lang="en-GB"/>
        </a:p>
      </dgm:t>
    </dgm:pt>
    <dgm:pt modelId="{4359B038-6CA0-447A-BD52-A72D8EC6ED40}">
      <dgm:prSet phldrT="[Text]" custT="1"/>
      <dgm:spPr>
        <a:xfrm>
          <a:off x="5564069" y="2483818"/>
          <a:ext cx="2768999" cy="196241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dirty="0">
            <a:solidFill>
              <a:srgbClr val="00615F"/>
            </a:solidFill>
            <a:latin typeface="Calibri"/>
            <a:ea typeface="+mn-ea"/>
            <a:cs typeface="+mn-cs"/>
          </a:endParaRPr>
        </a:p>
      </dgm:t>
    </dgm:pt>
    <dgm:pt modelId="{258FDCF6-FDAA-4021-9913-7F45560E49CB}" type="parTrans" cxnId="{A42A34E5-F537-42AE-80F9-60B67BB3F72C}">
      <dgm:prSet/>
      <dgm:spPr/>
      <dgm:t>
        <a:bodyPr/>
        <a:lstStyle/>
        <a:p>
          <a:endParaRPr lang="en-GB"/>
        </a:p>
      </dgm:t>
    </dgm:pt>
    <dgm:pt modelId="{8E1F20CD-1B97-43CE-8F3D-233EB384417E}" type="sibTrans" cxnId="{A42A34E5-F537-42AE-80F9-60B67BB3F72C}">
      <dgm:prSet/>
      <dgm:spPr/>
      <dgm:t>
        <a:bodyPr/>
        <a:lstStyle/>
        <a:p>
          <a:endParaRPr lang="en-GB"/>
        </a:p>
      </dgm:t>
    </dgm:pt>
    <dgm:pt modelId="{78969823-89AD-4549-9493-693A5EAE684F}" type="pres">
      <dgm:prSet presAssocID="{9EF4438B-EFCA-4CC7-B537-E16EC45520B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03DCAB6-4702-45ED-BCDE-31CC00872A91}" type="pres">
      <dgm:prSet presAssocID="{B5D9E76C-37FE-46A7-BD4E-DC191B42B641}" presName="parentText1" presStyleLbl="node1" presStyleIdx="0" presStyleCnt="3" custScaleX="100234" custScaleY="102280" custLinFactNeighborX="256" custLinFactNeighborY="2090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69CAD35-BA47-4FAE-B739-BB79694C6947}" type="pres">
      <dgm:prSet presAssocID="{B5D9E76C-37FE-46A7-BD4E-DC191B42B641}" presName="childText1" presStyleLbl="solidAlignAcc1" presStyleIdx="0" presStyleCnt="3" custScaleX="99838" custScaleY="178839" custLinFactNeighborX="880" custLinFactNeighborY="371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4F57755-91A5-4036-A500-377FB1D3894A}" type="pres">
      <dgm:prSet presAssocID="{57BA6F61-50EB-4335-AAA1-6BD09806F595}" presName="parentText2" presStyleLbl="node1" presStyleIdx="1" presStyleCnt="3" custLinFactNeighborY="1776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79A76EAA-1279-4E25-BA49-EB685978EB3D}" type="pres">
      <dgm:prSet presAssocID="{57BA6F61-50EB-4335-AAA1-6BD09806F595}" presName="childText2" presStyleLbl="solidAlignAcc1" presStyleIdx="1" presStyleCnt="3" custScaleY="171382" custLinFactNeighborX="440" custLinFactNeighborY="3113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BCD9EE53-17D5-4A20-8161-42546B54813B}" type="pres">
      <dgm:prSet presAssocID="{B1DB65A4-2978-4077-BBA7-EA2EBF96F46A}" presName="parentText3" presStyleLbl="node1" presStyleIdx="2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D2308ED-D4D0-4428-96A9-ED02ABB63B86}" type="pres">
      <dgm:prSet presAssocID="{B1DB65A4-2978-4077-BBA7-EA2EBF96F46A}" presName="childText3" presStyleLbl="solidAlignAcc1" presStyleIdx="2" presStyleCnt="3" custScaleX="102336" custScaleY="160338" custLinFactNeighborX="1320" custLinFactNeighborY="288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11587F46-FCA0-42F5-865B-73E0D8C20708}" type="presOf" srcId="{57BA6F61-50EB-4335-AAA1-6BD09806F595}" destId="{04F57755-91A5-4036-A500-377FB1D3894A}" srcOrd="0" destOrd="0" presId="urn:microsoft.com/office/officeart/2009/3/layout/IncreasingArrowsProcess"/>
    <dgm:cxn modelId="{619384D9-C6D0-4DBA-AE42-EC08601A38BB}" type="presOf" srcId="{4359B038-6CA0-447A-BD52-A72D8EC6ED40}" destId="{5D2308ED-D4D0-4428-96A9-ED02ABB63B86}" srcOrd="0" destOrd="0" presId="urn:microsoft.com/office/officeart/2009/3/layout/IncreasingArrowsProcess"/>
    <dgm:cxn modelId="{6068C899-A9F6-48D2-9C8F-B1A552CFD2AB}" srcId="{9EF4438B-EFCA-4CC7-B537-E16EC45520B1}" destId="{B1DB65A4-2978-4077-BBA7-EA2EBF96F46A}" srcOrd="2" destOrd="0" parTransId="{6B123DB5-07DA-42A3-AB37-B035CF7367ED}" sibTransId="{62C1E308-9181-4092-8005-6F9A53877109}"/>
    <dgm:cxn modelId="{9A16C3D8-6A2E-4A04-AA95-F54FA88849F1}" srcId="{9EF4438B-EFCA-4CC7-B537-E16EC45520B1}" destId="{B5D9E76C-37FE-46A7-BD4E-DC191B42B641}" srcOrd="0" destOrd="0" parTransId="{164859D8-F61A-4C3A-9AA0-336607997F1E}" sibTransId="{F9DF9E2C-DF17-49A4-96FB-CC333B8875A3}"/>
    <dgm:cxn modelId="{DF193FDA-86CD-4453-B653-E3A081AB3590}" type="presOf" srcId="{6225EC6E-6509-43A6-9B61-4E0E5636491C}" destId="{569CAD35-BA47-4FAE-B739-BB79694C6947}" srcOrd="0" destOrd="0" presId="urn:microsoft.com/office/officeart/2009/3/layout/IncreasingArrowsProcess"/>
    <dgm:cxn modelId="{7E7F7942-D0EC-49E1-A056-A6CA56F89D73}" srcId="{9EF4438B-EFCA-4CC7-B537-E16EC45520B1}" destId="{57BA6F61-50EB-4335-AAA1-6BD09806F595}" srcOrd="1" destOrd="0" parTransId="{6BCFE970-E2FE-4708-9231-2E3CB2830BAB}" sibTransId="{7C0635A8-820E-42AB-83B7-CE0446B30FE6}"/>
    <dgm:cxn modelId="{DC75C74E-17E0-4D4E-85C7-444F99413810}" srcId="{B5D9E76C-37FE-46A7-BD4E-DC191B42B641}" destId="{6225EC6E-6509-43A6-9B61-4E0E5636491C}" srcOrd="0" destOrd="0" parTransId="{6C8D7344-2D0A-45E2-A274-BCDA2E95CEE2}" sibTransId="{AEF39E3D-9D28-4840-9741-73A5C5C78587}"/>
    <dgm:cxn modelId="{9B401B88-34E7-44C2-AB3B-98A2A0F9E74D}" srcId="{57BA6F61-50EB-4335-AAA1-6BD09806F595}" destId="{8ED9C564-EEBF-46BD-AF8D-5929F9ED0045}" srcOrd="0" destOrd="0" parTransId="{DB21BFAE-0C08-4D58-9681-94ACB19F9CCD}" sibTransId="{C953B0CC-D9A4-42FC-B88C-1FAD280055E4}"/>
    <dgm:cxn modelId="{C16E1181-E665-4C0C-BA9A-E3D47A8D9B00}" type="presOf" srcId="{B1DB65A4-2978-4077-BBA7-EA2EBF96F46A}" destId="{BCD9EE53-17D5-4A20-8161-42546B54813B}" srcOrd="0" destOrd="0" presId="urn:microsoft.com/office/officeart/2009/3/layout/IncreasingArrowsProcess"/>
    <dgm:cxn modelId="{E3B1E3BB-33DA-408E-A698-70E27166101F}" type="presOf" srcId="{9EF4438B-EFCA-4CC7-B537-E16EC45520B1}" destId="{78969823-89AD-4549-9493-693A5EAE684F}" srcOrd="0" destOrd="0" presId="urn:microsoft.com/office/officeart/2009/3/layout/IncreasingArrowsProcess"/>
    <dgm:cxn modelId="{AAA35F15-A476-47D0-ABD0-51AA84D35F82}" type="presOf" srcId="{8ED9C564-EEBF-46BD-AF8D-5929F9ED0045}" destId="{79A76EAA-1279-4E25-BA49-EB685978EB3D}" srcOrd="0" destOrd="0" presId="urn:microsoft.com/office/officeart/2009/3/layout/IncreasingArrowsProcess"/>
    <dgm:cxn modelId="{D476D84F-A753-4C64-943E-BD3B3E55C236}" type="presOf" srcId="{B5D9E76C-37FE-46A7-BD4E-DC191B42B641}" destId="{303DCAB6-4702-45ED-BCDE-31CC00872A91}" srcOrd="0" destOrd="0" presId="urn:microsoft.com/office/officeart/2009/3/layout/IncreasingArrowsProcess"/>
    <dgm:cxn modelId="{A42A34E5-F537-42AE-80F9-60B67BB3F72C}" srcId="{B1DB65A4-2978-4077-BBA7-EA2EBF96F46A}" destId="{4359B038-6CA0-447A-BD52-A72D8EC6ED40}" srcOrd="0" destOrd="0" parTransId="{258FDCF6-FDAA-4021-9913-7F45560E49CB}" sibTransId="{8E1F20CD-1B97-43CE-8F3D-233EB384417E}"/>
    <dgm:cxn modelId="{854D6E4B-F8EF-478F-A07D-E937762A59DF}" type="presParOf" srcId="{78969823-89AD-4549-9493-693A5EAE684F}" destId="{303DCAB6-4702-45ED-BCDE-31CC00872A91}" srcOrd="0" destOrd="0" presId="urn:microsoft.com/office/officeart/2009/3/layout/IncreasingArrowsProcess"/>
    <dgm:cxn modelId="{39A0F086-9AA7-4E69-8F53-89CC44FD2966}" type="presParOf" srcId="{78969823-89AD-4549-9493-693A5EAE684F}" destId="{569CAD35-BA47-4FAE-B739-BB79694C6947}" srcOrd="1" destOrd="0" presId="urn:microsoft.com/office/officeart/2009/3/layout/IncreasingArrowsProcess"/>
    <dgm:cxn modelId="{175B75F8-2EBC-47E4-B27B-B9F4A9EA9EB8}" type="presParOf" srcId="{78969823-89AD-4549-9493-693A5EAE684F}" destId="{04F57755-91A5-4036-A500-377FB1D3894A}" srcOrd="2" destOrd="0" presId="urn:microsoft.com/office/officeart/2009/3/layout/IncreasingArrowsProcess"/>
    <dgm:cxn modelId="{6A96B5D0-AFFD-4319-9FCB-87CEE241A06F}" type="presParOf" srcId="{78969823-89AD-4549-9493-693A5EAE684F}" destId="{79A76EAA-1279-4E25-BA49-EB685978EB3D}" srcOrd="3" destOrd="0" presId="urn:microsoft.com/office/officeart/2009/3/layout/IncreasingArrowsProcess"/>
    <dgm:cxn modelId="{E7CAC099-3B4B-4D9A-9C7B-A6F84A948DA1}" type="presParOf" srcId="{78969823-89AD-4549-9493-693A5EAE684F}" destId="{BCD9EE53-17D5-4A20-8161-42546B54813B}" srcOrd="4" destOrd="0" presId="urn:microsoft.com/office/officeart/2009/3/layout/IncreasingArrowsProcess"/>
    <dgm:cxn modelId="{CF84E8B8-4681-4C44-8058-2C882E8BBD2E}" type="presParOf" srcId="{78969823-89AD-4549-9493-693A5EAE684F}" destId="{5D2308ED-D4D0-4428-96A9-ED02ABB63B8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F4438B-EFCA-4CC7-B537-E16EC45520B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D9E76C-37FE-46A7-BD4E-DC191B42B641}">
      <dgm:prSet phldrT="[Text]" custT="1"/>
      <dgm:spPr>
        <a:xfrm>
          <a:off x="26071" y="704499"/>
          <a:ext cx="8990256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Disrupted availability of raw materials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64859D8-F61A-4C3A-9AA0-336607997F1E}" type="parTrans" cxnId="{9A16C3D8-6A2E-4A04-AA95-F54FA88849F1}">
      <dgm:prSet/>
      <dgm:spPr/>
      <dgm:t>
        <a:bodyPr/>
        <a:lstStyle/>
        <a:p>
          <a:endParaRPr lang="en-GB"/>
        </a:p>
      </dgm:t>
    </dgm:pt>
    <dgm:pt modelId="{F9DF9E2C-DF17-49A4-96FB-CC333B8875A3}" type="sibTrans" cxnId="{9A16C3D8-6A2E-4A04-AA95-F54FA88849F1}">
      <dgm:prSet/>
      <dgm:spPr/>
      <dgm:t>
        <a:bodyPr/>
        <a:lstStyle/>
        <a:p>
          <a:endParaRPr lang="en-GB"/>
        </a:p>
      </dgm:t>
    </dgm:pt>
    <dgm:pt modelId="{6225EC6E-6509-43A6-9B61-4E0E5636491C}">
      <dgm:prSet phldrT="[Text]" custT="1"/>
      <dgm:spPr>
        <a:xfrm>
          <a:off x="26071" y="1589905"/>
          <a:ext cx="2768999" cy="339962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Need to avoid crisis minerals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Desire to reduce imports for resilience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Circular economy thinking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Customers seek provenance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Massive push for resource efficiency</a:t>
          </a:r>
        </a:p>
        <a:p>
          <a:endParaRPr lang="en-GB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C8D7344-2D0A-45E2-A274-BCDA2E95CEE2}" type="parTrans" cxnId="{DC75C74E-17E0-4D4E-85C7-444F99413810}">
      <dgm:prSet/>
      <dgm:spPr/>
      <dgm:t>
        <a:bodyPr/>
        <a:lstStyle/>
        <a:p>
          <a:endParaRPr lang="en-GB"/>
        </a:p>
      </dgm:t>
    </dgm:pt>
    <dgm:pt modelId="{AEF39E3D-9D28-4840-9741-73A5C5C78587}" type="sibTrans" cxnId="{DC75C74E-17E0-4D4E-85C7-444F99413810}">
      <dgm:prSet/>
      <dgm:spPr/>
      <dgm:t>
        <a:bodyPr/>
        <a:lstStyle/>
        <a:p>
          <a:endParaRPr lang="en-GB"/>
        </a:p>
      </dgm:t>
    </dgm:pt>
    <dgm:pt modelId="{57BA6F61-50EB-4335-AAA1-6BD09806F595}">
      <dgm:prSet phldrT="[Text]" custT="1"/>
      <dgm:spPr>
        <a:xfrm>
          <a:off x="2795070" y="1140940"/>
          <a:ext cx="6221257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?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CFE970-E2FE-4708-9231-2E3CB2830BAB}" type="parTrans" cxnId="{7E7F7942-D0EC-49E1-A056-A6CA56F89D73}">
      <dgm:prSet/>
      <dgm:spPr/>
      <dgm:t>
        <a:bodyPr/>
        <a:lstStyle/>
        <a:p>
          <a:endParaRPr lang="en-GB"/>
        </a:p>
      </dgm:t>
    </dgm:pt>
    <dgm:pt modelId="{7C0635A8-820E-42AB-83B7-CE0446B30FE6}" type="sibTrans" cxnId="{7E7F7942-D0EC-49E1-A056-A6CA56F89D73}">
      <dgm:prSet/>
      <dgm:spPr/>
      <dgm:t>
        <a:bodyPr/>
        <a:lstStyle/>
        <a:p>
          <a:endParaRPr lang="en-GB"/>
        </a:p>
      </dgm:t>
    </dgm:pt>
    <dgm:pt modelId="{8ED9C564-EEBF-46BD-AF8D-5929F9ED0045}">
      <dgm:prSet phldrT="[Text]" custT="1"/>
      <dgm:spPr>
        <a:xfrm>
          <a:off x="2795070" y="2094687"/>
          <a:ext cx="2768999" cy="256564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Unwilling to share materials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High taxes on materials </a:t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Low taxes on work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New production processes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small scale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re-configurable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accessing global knowledge</a:t>
          </a:r>
        </a:p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dirty="0">
            <a:solidFill>
              <a:srgbClr val="008081"/>
            </a:solidFill>
            <a:latin typeface="Calibri"/>
            <a:ea typeface="+mn-ea"/>
            <a:cs typeface="+mn-cs"/>
          </a:endParaRPr>
        </a:p>
      </dgm:t>
    </dgm:pt>
    <dgm:pt modelId="{DB21BFAE-0C08-4D58-9681-94ACB19F9CCD}" type="parTrans" cxnId="{9B401B88-34E7-44C2-AB3B-98A2A0F9E74D}">
      <dgm:prSet/>
      <dgm:spPr/>
      <dgm:t>
        <a:bodyPr/>
        <a:lstStyle/>
        <a:p>
          <a:endParaRPr lang="en-GB"/>
        </a:p>
      </dgm:t>
    </dgm:pt>
    <dgm:pt modelId="{C953B0CC-D9A4-42FC-B88C-1FAD280055E4}" type="sibTrans" cxnId="{9B401B88-34E7-44C2-AB3B-98A2A0F9E74D}">
      <dgm:prSet/>
      <dgm:spPr/>
      <dgm:t>
        <a:bodyPr/>
        <a:lstStyle/>
        <a:p>
          <a:endParaRPr lang="en-GB"/>
        </a:p>
      </dgm:t>
    </dgm:pt>
    <dgm:pt modelId="{B1DB65A4-2978-4077-BBA7-EA2EBF96F46A}">
      <dgm:prSet phldrT="[Text]" custT="1"/>
      <dgm:spPr>
        <a:xfrm>
          <a:off x="5564069" y="1577381"/>
          <a:ext cx="3452258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FORAGING FACTORY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123DB5-07DA-42A3-AB37-B035CF7367ED}" type="parTrans" cxnId="{6068C899-A9F6-48D2-9C8F-B1A552CFD2AB}">
      <dgm:prSet/>
      <dgm:spPr/>
      <dgm:t>
        <a:bodyPr/>
        <a:lstStyle/>
        <a:p>
          <a:endParaRPr lang="en-GB"/>
        </a:p>
      </dgm:t>
    </dgm:pt>
    <dgm:pt modelId="{62C1E308-9181-4092-8005-6F9A53877109}" type="sibTrans" cxnId="{6068C899-A9F6-48D2-9C8F-B1A552CFD2AB}">
      <dgm:prSet/>
      <dgm:spPr/>
      <dgm:t>
        <a:bodyPr/>
        <a:lstStyle/>
        <a:p>
          <a:endParaRPr lang="en-GB"/>
        </a:p>
      </dgm:t>
    </dgm:pt>
    <dgm:pt modelId="{4359B038-6CA0-447A-BD52-A72D8EC6ED40}">
      <dgm:prSet phldrT="[Text]" custT="1"/>
      <dgm:spPr>
        <a:xfrm>
          <a:off x="5564069" y="2483818"/>
          <a:ext cx="2768999" cy="196241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Is aware of locally available materials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Can adjust production to make locally useful things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Can extract value from natural and mineral materials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Is supported by global knowledge flows</a:t>
          </a:r>
          <a:endParaRPr lang="en-GB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258FDCF6-FDAA-4021-9913-7F45560E49CB}" type="parTrans" cxnId="{A42A34E5-F537-42AE-80F9-60B67BB3F72C}">
      <dgm:prSet/>
      <dgm:spPr/>
      <dgm:t>
        <a:bodyPr/>
        <a:lstStyle/>
        <a:p>
          <a:endParaRPr lang="en-GB"/>
        </a:p>
      </dgm:t>
    </dgm:pt>
    <dgm:pt modelId="{8E1F20CD-1B97-43CE-8F3D-233EB384417E}" type="sibTrans" cxnId="{A42A34E5-F537-42AE-80F9-60B67BB3F72C}">
      <dgm:prSet/>
      <dgm:spPr/>
      <dgm:t>
        <a:bodyPr/>
        <a:lstStyle/>
        <a:p>
          <a:endParaRPr lang="en-GB"/>
        </a:p>
      </dgm:t>
    </dgm:pt>
    <dgm:pt modelId="{78969823-89AD-4549-9493-693A5EAE684F}" type="pres">
      <dgm:prSet presAssocID="{9EF4438B-EFCA-4CC7-B537-E16EC45520B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03DCAB6-4702-45ED-BCDE-31CC00872A91}" type="pres">
      <dgm:prSet presAssocID="{B5D9E76C-37FE-46A7-BD4E-DC191B42B641}" presName="parentText1" presStyleLbl="node1" presStyleIdx="0" presStyleCnt="3" custScaleX="100234" custScaleY="102280" custLinFactNeighborX="256" custLinFactNeighborY="2090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69CAD35-BA47-4FAE-B739-BB79694C6947}" type="pres">
      <dgm:prSet presAssocID="{B5D9E76C-37FE-46A7-BD4E-DC191B42B641}" presName="childText1" presStyleLbl="solidAlignAcc1" presStyleIdx="0" presStyleCnt="3" custScaleX="99838" custScaleY="178839" custLinFactNeighborX="880" custLinFactNeighborY="371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4F57755-91A5-4036-A500-377FB1D3894A}" type="pres">
      <dgm:prSet presAssocID="{57BA6F61-50EB-4335-AAA1-6BD09806F595}" presName="parentText2" presStyleLbl="node1" presStyleIdx="1" presStyleCnt="3" custLinFactNeighborY="1776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79A76EAA-1279-4E25-BA49-EB685978EB3D}" type="pres">
      <dgm:prSet presAssocID="{57BA6F61-50EB-4335-AAA1-6BD09806F595}" presName="childText2" presStyleLbl="solidAlignAcc1" presStyleIdx="1" presStyleCnt="3" custScaleY="171382" custLinFactNeighborX="440" custLinFactNeighborY="3113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BCD9EE53-17D5-4A20-8161-42546B54813B}" type="pres">
      <dgm:prSet presAssocID="{B1DB65A4-2978-4077-BBA7-EA2EBF96F46A}" presName="parentText3" presStyleLbl="node1" presStyleIdx="2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D2308ED-D4D0-4428-96A9-ED02ABB63B86}" type="pres">
      <dgm:prSet presAssocID="{B1DB65A4-2978-4077-BBA7-EA2EBF96F46A}" presName="childText3" presStyleLbl="solidAlignAcc1" presStyleIdx="2" presStyleCnt="3" custScaleX="102336" custScaleY="160338" custLinFactNeighborX="1320" custLinFactNeighborY="288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11587F46-FCA0-42F5-865B-73E0D8C20708}" type="presOf" srcId="{57BA6F61-50EB-4335-AAA1-6BD09806F595}" destId="{04F57755-91A5-4036-A500-377FB1D3894A}" srcOrd="0" destOrd="0" presId="urn:microsoft.com/office/officeart/2009/3/layout/IncreasingArrowsProcess"/>
    <dgm:cxn modelId="{619384D9-C6D0-4DBA-AE42-EC08601A38BB}" type="presOf" srcId="{4359B038-6CA0-447A-BD52-A72D8EC6ED40}" destId="{5D2308ED-D4D0-4428-96A9-ED02ABB63B86}" srcOrd="0" destOrd="0" presId="urn:microsoft.com/office/officeart/2009/3/layout/IncreasingArrowsProcess"/>
    <dgm:cxn modelId="{6068C899-A9F6-48D2-9C8F-B1A552CFD2AB}" srcId="{9EF4438B-EFCA-4CC7-B537-E16EC45520B1}" destId="{B1DB65A4-2978-4077-BBA7-EA2EBF96F46A}" srcOrd="2" destOrd="0" parTransId="{6B123DB5-07DA-42A3-AB37-B035CF7367ED}" sibTransId="{62C1E308-9181-4092-8005-6F9A53877109}"/>
    <dgm:cxn modelId="{9A16C3D8-6A2E-4A04-AA95-F54FA88849F1}" srcId="{9EF4438B-EFCA-4CC7-B537-E16EC45520B1}" destId="{B5D9E76C-37FE-46A7-BD4E-DC191B42B641}" srcOrd="0" destOrd="0" parTransId="{164859D8-F61A-4C3A-9AA0-336607997F1E}" sibTransId="{F9DF9E2C-DF17-49A4-96FB-CC333B8875A3}"/>
    <dgm:cxn modelId="{7E7F7942-D0EC-49E1-A056-A6CA56F89D73}" srcId="{9EF4438B-EFCA-4CC7-B537-E16EC45520B1}" destId="{57BA6F61-50EB-4335-AAA1-6BD09806F595}" srcOrd="1" destOrd="0" parTransId="{6BCFE970-E2FE-4708-9231-2E3CB2830BAB}" sibTransId="{7C0635A8-820E-42AB-83B7-CE0446B30FE6}"/>
    <dgm:cxn modelId="{DF193FDA-86CD-4453-B653-E3A081AB3590}" type="presOf" srcId="{6225EC6E-6509-43A6-9B61-4E0E5636491C}" destId="{569CAD35-BA47-4FAE-B739-BB79694C6947}" srcOrd="0" destOrd="0" presId="urn:microsoft.com/office/officeart/2009/3/layout/IncreasingArrowsProcess"/>
    <dgm:cxn modelId="{DC75C74E-17E0-4D4E-85C7-444F99413810}" srcId="{B5D9E76C-37FE-46A7-BD4E-DC191B42B641}" destId="{6225EC6E-6509-43A6-9B61-4E0E5636491C}" srcOrd="0" destOrd="0" parTransId="{6C8D7344-2D0A-45E2-A274-BCDA2E95CEE2}" sibTransId="{AEF39E3D-9D28-4840-9741-73A5C5C78587}"/>
    <dgm:cxn modelId="{9B401B88-34E7-44C2-AB3B-98A2A0F9E74D}" srcId="{57BA6F61-50EB-4335-AAA1-6BD09806F595}" destId="{8ED9C564-EEBF-46BD-AF8D-5929F9ED0045}" srcOrd="0" destOrd="0" parTransId="{DB21BFAE-0C08-4D58-9681-94ACB19F9CCD}" sibTransId="{C953B0CC-D9A4-42FC-B88C-1FAD280055E4}"/>
    <dgm:cxn modelId="{C16E1181-E665-4C0C-BA9A-E3D47A8D9B00}" type="presOf" srcId="{B1DB65A4-2978-4077-BBA7-EA2EBF96F46A}" destId="{BCD9EE53-17D5-4A20-8161-42546B54813B}" srcOrd="0" destOrd="0" presId="urn:microsoft.com/office/officeart/2009/3/layout/IncreasingArrowsProcess"/>
    <dgm:cxn modelId="{E3B1E3BB-33DA-408E-A698-70E27166101F}" type="presOf" srcId="{9EF4438B-EFCA-4CC7-B537-E16EC45520B1}" destId="{78969823-89AD-4549-9493-693A5EAE684F}" srcOrd="0" destOrd="0" presId="urn:microsoft.com/office/officeart/2009/3/layout/IncreasingArrowsProcess"/>
    <dgm:cxn modelId="{D476D84F-A753-4C64-943E-BD3B3E55C236}" type="presOf" srcId="{B5D9E76C-37FE-46A7-BD4E-DC191B42B641}" destId="{303DCAB6-4702-45ED-BCDE-31CC00872A91}" srcOrd="0" destOrd="0" presId="urn:microsoft.com/office/officeart/2009/3/layout/IncreasingArrowsProcess"/>
    <dgm:cxn modelId="{AAA35F15-A476-47D0-ABD0-51AA84D35F82}" type="presOf" srcId="{8ED9C564-EEBF-46BD-AF8D-5929F9ED0045}" destId="{79A76EAA-1279-4E25-BA49-EB685978EB3D}" srcOrd="0" destOrd="0" presId="urn:microsoft.com/office/officeart/2009/3/layout/IncreasingArrowsProcess"/>
    <dgm:cxn modelId="{A42A34E5-F537-42AE-80F9-60B67BB3F72C}" srcId="{B1DB65A4-2978-4077-BBA7-EA2EBF96F46A}" destId="{4359B038-6CA0-447A-BD52-A72D8EC6ED40}" srcOrd="0" destOrd="0" parTransId="{258FDCF6-FDAA-4021-9913-7F45560E49CB}" sibTransId="{8E1F20CD-1B97-43CE-8F3D-233EB384417E}"/>
    <dgm:cxn modelId="{854D6E4B-F8EF-478F-A07D-E937762A59DF}" type="presParOf" srcId="{78969823-89AD-4549-9493-693A5EAE684F}" destId="{303DCAB6-4702-45ED-BCDE-31CC00872A91}" srcOrd="0" destOrd="0" presId="urn:microsoft.com/office/officeart/2009/3/layout/IncreasingArrowsProcess"/>
    <dgm:cxn modelId="{39A0F086-9AA7-4E69-8F53-89CC44FD2966}" type="presParOf" srcId="{78969823-89AD-4549-9493-693A5EAE684F}" destId="{569CAD35-BA47-4FAE-B739-BB79694C6947}" srcOrd="1" destOrd="0" presId="urn:microsoft.com/office/officeart/2009/3/layout/IncreasingArrowsProcess"/>
    <dgm:cxn modelId="{175B75F8-2EBC-47E4-B27B-B9F4A9EA9EB8}" type="presParOf" srcId="{78969823-89AD-4549-9493-693A5EAE684F}" destId="{04F57755-91A5-4036-A500-377FB1D3894A}" srcOrd="2" destOrd="0" presId="urn:microsoft.com/office/officeart/2009/3/layout/IncreasingArrowsProcess"/>
    <dgm:cxn modelId="{6A96B5D0-AFFD-4319-9FCB-87CEE241A06F}" type="presParOf" srcId="{78969823-89AD-4549-9493-693A5EAE684F}" destId="{79A76EAA-1279-4E25-BA49-EB685978EB3D}" srcOrd="3" destOrd="0" presId="urn:microsoft.com/office/officeart/2009/3/layout/IncreasingArrowsProcess"/>
    <dgm:cxn modelId="{E7CAC099-3B4B-4D9A-9C7B-A6F84A948DA1}" type="presParOf" srcId="{78969823-89AD-4549-9493-693A5EAE684F}" destId="{BCD9EE53-17D5-4A20-8161-42546B54813B}" srcOrd="4" destOrd="0" presId="urn:microsoft.com/office/officeart/2009/3/layout/IncreasingArrowsProcess"/>
    <dgm:cxn modelId="{CF84E8B8-4681-4C44-8058-2C882E8BBD2E}" type="presParOf" srcId="{78969823-89AD-4549-9493-693A5EAE684F}" destId="{5D2308ED-D4D0-4428-96A9-ED02ABB63B8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F4438B-EFCA-4CC7-B537-E16EC45520B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D9E76C-37FE-46A7-BD4E-DC191B42B641}">
      <dgm:prSet phldrT="[Text]" custT="1"/>
      <dgm:spPr>
        <a:xfrm>
          <a:off x="26071" y="704499"/>
          <a:ext cx="8990256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Business as usual, focus on efficiency, hoping for a growing market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64859D8-F61A-4C3A-9AA0-336607997F1E}" type="parTrans" cxnId="{9A16C3D8-6A2E-4A04-AA95-F54FA88849F1}">
      <dgm:prSet/>
      <dgm:spPr/>
      <dgm:t>
        <a:bodyPr/>
        <a:lstStyle/>
        <a:p>
          <a:endParaRPr lang="en-GB"/>
        </a:p>
      </dgm:t>
    </dgm:pt>
    <dgm:pt modelId="{F9DF9E2C-DF17-49A4-96FB-CC333B8875A3}" type="sibTrans" cxnId="{9A16C3D8-6A2E-4A04-AA95-F54FA88849F1}">
      <dgm:prSet/>
      <dgm:spPr/>
      <dgm:t>
        <a:bodyPr/>
        <a:lstStyle/>
        <a:p>
          <a:endParaRPr lang="en-GB"/>
        </a:p>
      </dgm:t>
    </dgm:pt>
    <dgm:pt modelId="{6225EC6E-6509-43A6-9B61-4E0E5636491C}">
      <dgm:prSet phldrT="[Text]" custT="1"/>
      <dgm:spPr>
        <a:xfrm>
          <a:off x="26071" y="1589905"/>
          <a:ext cx="2768999" cy="339962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Location decisions change 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Strong focus on efficiency 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Increased information content (either free or paid for)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Sensors in everything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Increased </a:t>
          </a:r>
          <a:r>
            <a:rPr lang="en-GB" sz="16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provenance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Automation everywhere</a:t>
          </a:r>
        </a:p>
        <a:p>
          <a:endParaRPr lang="en-GB" sz="1600" dirty="0" smtClean="0">
            <a:solidFill>
              <a:srgbClr val="00A3A4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Personalisation </a:t>
          </a:r>
        </a:p>
        <a:p>
          <a:r>
            <a:rPr lang="en-GB" sz="16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Co-creation</a:t>
          </a:r>
        </a:p>
        <a:p>
          <a:r>
            <a:rPr lang="en-GB" sz="1600" dirty="0" err="1" smtClean="0">
              <a:solidFill>
                <a:srgbClr val="C00000"/>
              </a:solidFill>
              <a:latin typeface="Calibri"/>
              <a:ea typeface="+mn-ea"/>
              <a:cs typeface="+mn-cs"/>
            </a:rPr>
            <a:t>Gentani</a:t>
          </a:r>
          <a:r>
            <a:rPr lang="en-GB" sz="16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 </a:t>
          </a: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(actual limits)</a:t>
          </a:r>
          <a:r>
            <a:rPr lang="en-GB" sz="1600" dirty="0" smtClean="0">
              <a:solidFill>
                <a:srgbClr val="00A3A4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rgbClr val="00A3A4"/>
              </a:solidFill>
              <a:latin typeface="Calibri"/>
              <a:ea typeface="+mn-ea"/>
              <a:cs typeface="+mn-cs"/>
            </a:rPr>
          </a:br>
          <a:endParaRPr lang="en-GB" sz="1600" dirty="0" smtClean="0">
            <a:solidFill>
              <a:srgbClr val="00A3A4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Business Leadership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Well-being as business goal</a:t>
          </a:r>
          <a:endParaRPr lang="en-GB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C8D7344-2D0A-45E2-A274-BCDA2E95CEE2}" type="parTrans" cxnId="{DC75C74E-17E0-4D4E-85C7-444F99413810}">
      <dgm:prSet/>
      <dgm:spPr/>
      <dgm:t>
        <a:bodyPr/>
        <a:lstStyle/>
        <a:p>
          <a:endParaRPr lang="en-GB"/>
        </a:p>
      </dgm:t>
    </dgm:pt>
    <dgm:pt modelId="{AEF39E3D-9D28-4840-9741-73A5C5C78587}" type="sibTrans" cxnId="{DC75C74E-17E0-4D4E-85C7-444F99413810}">
      <dgm:prSet/>
      <dgm:spPr/>
      <dgm:t>
        <a:bodyPr/>
        <a:lstStyle/>
        <a:p>
          <a:endParaRPr lang="en-GB"/>
        </a:p>
      </dgm:t>
    </dgm:pt>
    <dgm:pt modelId="{57BA6F61-50EB-4335-AAA1-6BD09806F595}">
      <dgm:prSet phldrT="[Text]" custT="1"/>
      <dgm:spPr>
        <a:xfrm>
          <a:off x="2795070" y="1140940"/>
          <a:ext cx="6221257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Disruption, experimentation, radical technology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CFE970-E2FE-4708-9231-2E3CB2830BAB}" type="parTrans" cxnId="{7E7F7942-D0EC-49E1-A056-A6CA56F89D73}">
      <dgm:prSet/>
      <dgm:spPr/>
      <dgm:t>
        <a:bodyPr/>
        <a:lstStyle/>
        <a:p>
          <a:endParaRPr lang="en-GB"/>
        </a:p>
      </dgm:t>
    </dgm:pt>
    <dgm:pt modelId="{7C0635A8-820E-42AB-83B7-CE0446B30FE6}" type="sibTrans" cxnId="{7E7F7942-D0EC-49E1-A056-A6CA56F89D73}">
      <dgm:prSet/>
      <dgm:spPr/>
      <dgm:t>
        <a:bodyPr/>
        <a:lstStyle/>
        <a:p>
          <a:endParaRPr lang="en-GB"/>
        </a:p>
      </dgm:t>
    </dgm:pt>
    <dgm:pt modelId="{8ED9C564-EEBF-46BD-AF8D-5929F9ED0045}">
      <dgm:prSet phldrT="[Text]" custT="1"/>
      <dgm:spPr>
        <a:xfrm>
          <a:off x="2795070" y="2094687"/>
          <a:ext cx="2768999" cy="256564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Multiple </a:t>
          </a:r>
          <a:r>
            <a:rPr lang="en-GB" sz="16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disruptions</a:t>
          </a: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food-water-energy </a:t>
          </a:r>
          <a:r>
            <a:rPr lang="en-GB" sz="1400" i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politics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Scale logic changes direction</a:t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Resilience to disruptions </a:t>
          </a:r>
          <a:r>
            <a:rPr lang="en-GB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(s/c’s)</a:t>
          </a:r>
        </a:p>
        <a:p>
          <a:r>
            <a:rPr lang="en-GB" sz="16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Search for value</a:t>
          </a: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chemistry</a:t>
          </a:r>
          <a:br>
            <a:rPr lang="en-GB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product</a:t>
          </a:r>
          <a:br>
            <a:rPr lang="en-GB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business model</a:t>
          </a: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Big data</a:t>
          </a: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</a:t>
          </a:r>
          <a:r>
            <a:rPr lang="en-GB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sensors for life</a:t>
          </a:r>
          <a:br>
            <a:rPr lang="en-GB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seeing everything</a:t>
          </a: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Circular economy </a:t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Information replaces materials</a:t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Lightweight, complex materials</a:t>
          </a:r>
        </a:p>
        <a:p>
          <a:r>
            <a:rPr lang="en-GB" sz="16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Bio-materials</a:t>
          </a:r>
        </a:p>
        <a:p>
          <a:r>
            <a:rPr lang="en-GB" sz="16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Experiments everywhere</a:t>
          </a:r>
          <a: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dirty="0">
            <a:solidFill>
              <a:srgbClr val="008081"/>
            </a:solidFill>
            <a:latin typeface="Calibri"/>
            <a:ea typeface="+mn-ea"/>
            <a:cs typeface="+mn-cs"/>
          </a:endParaRPr>
        </a:p>
      </dgm:t>
    </dgm:pt>
    <dgm:pt modelId="{DB21BFAE-0C08-4D58-9681-94ACB19F9CCD}" type="parTrans" cxnId="{9B401B88-34E7-44C2-AB3B-98A2A0F9E74D}">
      <dgm:prSet/>
      <dgm:spPr/>
      <dgm:t>
        <a:bodyPr/>
        <a:lstStyle/>
        <a:p>
          <a:endParaRPr lang="en-GB"/>
        </a:p>
      </dgm:t>
    </dgm:pt>
    <dgm:pt modelId="{C953B0CC-D9A4-42FC-B88C-1FAD280055E4}" type="sibTrans" cxnId="{9B401B88-34E7-44C2-AB3B-98A2A0F9E74D}">
      <dgm:prSet/>
      <dgm:spPr/>
      <dgm:t>
        <a:bodyPr/>
        <a:lstStyle/>
        <a:p>
          <a:endParaRPr lang="en-GB"/>
        </a:p>
      </dgm:t>
    </dgm:pt>
    <dgm:pt modelId="{B1DB65A4-2978-4077-BBA7-EA2EBF96F46A}">
      <dgm:prSet phldrT="[Text]" custT="1"/>
      <dgm:spPr>
        <a:xfrm>
          <a:off x="5564069" y="1577381"/>
          <a:ext cx="3452258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New structures </a:t>
          </a:r>
          <a:r>
            <a:rPr lang="en-GB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&amp; </a:t>
          </a:r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governance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123DB5-07DA-42A3-AB37-B035CF7367ED}" type="parTrans" cxnId="{6068C899-A9F6-48D2-9C8F-B1A552CFD2AB}">
      <dgm:prSet/>
      <dgm:spPr/>
      <dgm:t>
        <a:bodyPr/>
        <a:lstStyle/>
        <a:p>
          <a:endParaRPr lang="en-GB"/>
        </a:p>
      </dgm:t>
    </dgm:pt>
    <dgm:pt modelId="{62C1E308-9181-4092-8005-6F9A53877109}" type="sibTrans" cxnId="{6068C899-A9F6-48D2-9C8F-B1A552CFD2AB}">
      <dgm:prSet/>
      <dgm:spPr/>
      <dgm:t>
        <a:bodyPr/>
        <a:lstStyle/>
        <a:p>
          <a:endParaRPr lang="en-GB"/>
        </a:p>
      </dgm:t>
    </dgm:pt>
    <dgm:pt modelId="{4359B038-6CA0-447A-BD52-A72D8EC6ED40}">
      <dgm:prSet phldrT="[Text]" custT="1"/>
      <dgm:spPr>
        <a:xfrm>
          <a:off x="5564069" y="2483818"/>
          <a:ext cx="2768999" cy="196241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Sustainable making Commons</a:t>
          </a:r>
          <a:br>
            <a:rPr lang="en-GB" sz="1600" i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i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</a:t>
          </a:r>
          <a:br>
            <a:rPr lang="en-GB" sz="1600" i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i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New models of growth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Manufacturing supply chain flattens with a </a:t>
          </a:r>
          <a:r>
            <a:rPr lang="en-GB" sz="16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new geography </a:t>
          </a: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local making </a:t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</a:t>
          </a:r>
          <a:r>
            <a:rPr lang="en-GB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PositiveFactory</a:t>
          </a: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retail making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Enabling </a:t>
          </a:r>
          <a:r>
            <a:rPr lang="en-GB" sz="16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product architectures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New forms of </a:t>
          </a:r>
          <a:r>
            <a:rPr lang="en-GB" sz="16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governance</a:t>
          </a: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Base of pyramid fully engaged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Business Leadership++</a:t>
          </a:r>
          <a: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dirty="0">
            <a:solidFill>
              <a:srgbClr val="00615F"/>
            </a:solidFill>
            <a:latin typeface="Calibri"/>
            <a:ea typeface="+mn-ea"/>
            <a:cs typeface="+mn-cs"/>
          </a:endParaRPr>
        </a:p>
      </dgm:t>
    </dgm:pt>
    <dgm:pt modelId="{258FDCF6-FDAA-4021-9913-7F45560E49CB}" type="parTrans" cxnId="{A42A34E5-F537-42AE-80F9-60B67BB3F72C}">
      <dgm:prSet/>
      <dgm:spPr/>
      <dgm:t>
        <a:bodyPr/>
        <a:lstStyle/>
        <a:p>
          <a:endParaRPr lang="en-GB"/>
        </a:p>
      </dgm:t>
    </dgm:pt>
    <dgm:pt modelId="{8E1F20CD-1B97-43CE-8F3D-233EB384417E}" type="sibTrans" cxnId="{A42A34E5-F537-42AE-80F9-60B67BB3F72C}">
      <dgm:prSet/>
      <dgm:spPr/>
      <dgm:t>
        <a:bodyPr/>
        <a:lstStyle/>
        <a:p>
          <a:endParaRPr lang="en-GB"/>
        </a:p>
      </dgm:t>
    </dgm:pt>
    <dgm:pt modelId="{78969823-89AD-4549-9493-693A5EAE684F}" type="pres">
      <dgm:prSet presAssocID="{9EF4438B-EFCA-4CC7-B537-E16EC45520B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03DCAB6-4702-45ED-BCDE-31CC00872A91}" type="pres">
      <dgm:prSet presAssocID="{B5D9E76C-37FE-46A7-BD4E-DC191B42B641}" presName="parentText1" presStyleLbl="node1" presStyleIdx="0" presStyleCnt="3" custScaleX="100234" custScaleY="102280" custLinFactNeighborX="256" custLinFactNeighborY="2090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69CAD35-BA47-4FAE-B739-BB79694C6947}" type="pres">
      <dgm:prSet presAssocID="{B5D9E76C-37FE-46A7-BD4E-DC191B42B641}" presName="childText1" presStyleLbl="solidAlignAcc1" presStyleIdx="0" presStyleCnt="3" custScaleX="99838" custScaleY="178839" custLinFactNeighborX="880" custLinFactNeighborY="371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4F57755-91A5-4036-A500-377FB1D3894A}" type="pres">
      <dgm:prSet presAssocID="{57BA6F61-50EB-4335-AAA1-6BD09806F595}" presName="parentText2" presStyleLbl="node1" presStyleIdx="1" presStyleCnt="3" custLinFactNeighborY="1776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79A76EAA-1279-4E25-BA49-EB685978EB3D}" type="pres">
      <dgm:prSet presAssocID="{57BA6F61-50EB-4335-AAA1-6BD09806F595}" presName="childText2" presStyleLbl="solidAlignAcc1" presStyleIdx="1" presStyleCnt="3" custScaleY="171382" custLinFactNeighborX="440" custLinFactNeighborY="3113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BCD9EE53-17D5-4A20-8161-42546B54813B}" type="pres">
      <dgm:prSet presAssocID="{B1DB65A4-2978-4077-BBA7-EA2EBF96F46A}" presName="parentText3" presStyleLbl="node1" presStyleIdx="2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D2308ED-D4D0-4428-96A9-ED02ABB63B86}" type="pres">
      <dgm:prSet presAssocID="{B1DB65A4-2978-4077-BBA7-EA2EBF96F46A}" presName="childText3" presStyleLbl="solidAlignAcc1" presStyleIdx="2" presStyleCnt="3" custScaleX="102336" custScaleY="160338" custLinFactNeighborX="1320" custLinFactNeighborY="288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11587F46-FCA0-42F5-865B-73E0D8C20708}" type="presOf" srcId="{57BA6F61-50EB-4335-AAA1-6BD09806F595}" destId="{04F57755-91A5-4036-A500-377FB1D3894A}" srcOrd="0" destOrd="0" presId="urn:microsoft.com/office/officeart/2009/3/layout/IncreasingArrowsProcess"/>
    <dgm:cxn modelId="{619384D9-C6D0-4DBA-AE42-EC08601A38BB}" type="presOf" srcId="{4359B038-6CA0-447A-BD52-A72D8EC6ED40}" destId="{5D2308ED-D4D0-4428-96A9-ED02ABB63B86}" srcOrd="0" destOrd="0" presId="urn:microsoft.com/office/officeart/2009/3/layout/IncreasingArrowsProcess"/>
    <dgm:cxn modelId="{6068C899-A9F6-48D2-9C8F-B1A552CFD2AB}" srcId="{9EF4438B-EFCA-4CC7-B537-E16EC45520B1}" destId="{B1DB65A4-2978-4077-BBA7-EA2EBF96F46A}" srcOrd="2" destOrd="0" parTransId="{6B123DB5-07DA-42A3-AB37-B035CF7367ED}" sibTransId="{62C1E308-9181-4092-8005-6F9A53877109}"/>
    <dgm:cxn modelId="{9A16C3D8-6A2E-4A04-AA95-F54FA88849F1}" srcId="{9EF4438B-EFCA-4CC7-B537-E16EC45520B1}" destId="{B5D9E76C-37FE-46A7-BD4E-DC191B42B641}" srcOrd="0" destOrd="0" parTransId="{164859D8-F61A-4C3A-9AA0-336607997F1E}" sibTransId="{F9DF9E2C-DF17-49A4-96FB-CC333B8875A3}"/>
    <dgm:cxn modelId="{7E7F7942-D0EC-49E1-A056-A6CA56F89D73}" srcId="{9EF4438B-EFCA-4CC7-B537-E16EC45520B1}" destId="{57BA6F61-50EB-4335-AAA1-6BD09806F595}" srcOrd="1" destOrd="0" parTransId="{6BCFE970-E2FE-4708-9231-2E3CB2830BAB}" sibTransId="{7C0635A8-820E-42AB-83B7-CE0446B30FE6}"/>
    <dgm:cxn modelId="{DF193FDA-86CD-4453-B653-E3A081AB3590}" type="presOf" srcId="{6225EC6E-6509-43A6-9B61-4E0E5636491C}" destId="{569CAD35-BA47-4FAE-B739-BB79694C6947}" srcOrd="0" destOrd="0" presId="urn:microsoft.com/office/officeart/2009/3/layout/IncreasingArrowsProcess"/>
    <dgm:cxn modelId="{DC75C74E-17E0-4D4E-85C7-444F99413810}" srcId="{B5D9E76C-37FE-46A7-BD4E-DC191B42B641}" destId="{6225EC6E-6509-43A6-9B61-4E0E5636491C}" srcOrd="0" destOrd="0" parTransId="{6C8D7344-2D0A-45E2-A274-BCDA2E95CEE2}" sibTransId="{AEF39E3D-9D28-4840-9741-73A5C5C78587}"/>
    <dgm:cxn modelId="{9B401B88-34E7-44C2-AB3B-98A2A0F9E74D}" srcId="{57BA6F61-50EB-4335-AAA1-6BD09806F595}" destId="{8ED9C564-EEBF-46BD-AF8D-5929F9ED0045}" srcOrd="0" destOrd="0" parTransId="{DB21BFAE-0C08-4D58-9681-94ACB19F9CCD}" sibTransId="{C953B0CC-D9A4-42FC-B88C-1FAD280055E4}"/>
    <dgm:cxn modelId="{C16E1181-E665-4C0C-BA9A-E3D47A8D9B00}" type="presOf" srcId="{B1DB65A4-2978-4077-BBA7-EA2EBF96F46A}" destId="{BCD9EE53-17D5-4A20-8161-42546B54813B}" srcOrd="0" destOrd="0" presId="urn:microsoft.com/office/officeart/2009/3/layout/IncreasingArrowsProcess"/>
    <dgm:cxn modelId="{E3B1E3BB-33DA-408E-A698-70E27166101F}" type="presOf" srcId="{9EF4438B-EFCA-4CC7-B537-E16EC45520B1}" destId="{78969823-89AD-4549-9493-693A5EAE684F}" srcOrd="0" destOrd="0" presId="urn:microsoft.com/office/officeart/2009/3/layout/IncreasingArrowsProcess"/>
    <dgm:cxn modelId="{D476D84F-A753-4C64-943E-BD3B3E55C236}" type="presOf" srcId="{B5D9E76C-37FE-46A7-BD4E-DC191B42B641}" destId="{303DCAB6-4702-45ED-BCDE-31CC00872A91}" srcOrd="0" destOrd="0" presId="urn:microsoft.com/office/officeart/2009/3/layout/IncreasingArrowsProcess"/>
    <dgm:cxn modelId="{AAA35F15-A476-47D0-ABD0-51AA84D35F82}" type="presOf" srcId="{8ED9C564-EEBF-46BD-AF8D-5929F9ED0045}" destId="{79A76EAA-1279-4E25-BA49-EB685978EB3D}" srcOrd="0" destOrd="0" presId="urn:microsoft.com/office/officeart/2009/3/layout/IncreasingArrowsProcess"/>
    <dgm:cxn modelId="{A42A34E5-F537-42AE-80F9-60B67BB3F72C}" srcId="{B1DB65A4-2978-4077-BBA7-EA2EBF96F46A}" destId="{4359B038-6CA0-447A-BD52-A72D8EC6ED40}" srcOrd="0" destOrd="0" parTransId="{258FDCF6-FDAA-4021-9913-7F45560E49CB}" sibTransId="{8E1F20CD-1B97-43CE-8F3D-233EB384417E}"/>
    <dgm:cxn modelId="{854D6E4B-F8EF-478F-A07D-E937762A59DF}" type="presParOf" srcId="{78969823-89AD-4549-9493-693A5EAE684F}" destId="{303DCAB6-4702-45ED-BCDE-31CC00872A91}" srcOrd="0" destOrd="0" presId="urn:microsoft.com/office/officeart/2009/3/layout/IncreasingArrowsProcess"/>
    <dgm:cxn modelId="{39A0F086-9AA7-4E69-8F53-89CC44FD2966}" type="presParOf" srcId="{78969823-89AD-4549-9493-693A5EAE684F}" destId="{569CAD35-BA47-4FAE-B739-BB79694C6947}" srcOrd="1" destOrd="0" presId="urn:microsoft.com/office/officeart/2009/3/layout/IncreasingArrowsProcess"/>
    <dgm:cxn modelId="{175B75F8-2EBC-47E4-B27B-B9F4A9EA9EB8}" type="presParOf" srcId="{78969823-89AD-4549-9493-693A5EAE684F}" destId="{04F57755-91A5-4036-A500-377FB1D3894A}" srcOrd="2" destOrd="0" presId="urn:microsoft.com/office/officeart/2009/3/layout/IncreasingArrowsProcess"/>
    <dgm:cxn modelId="{6A96B5D0-AFFD-4319-9FCB-87CEE241A06F}" type="presParOf" srcId="{78969823-89AD-4549-9493-693A5EAE684F}" destId="{79A76EAA-1279-4E25-BA49-EB685978EB3D}" srcOrd="3" destOrd="0" presId="urn:microsoft.com/office/officeart/2009/3/layout/IncreasingArrowsProcess"/>
    <dgm:cxn modelId="{E7CAC099-3B4B-4D9A-9C7B-A6F84A948DA1}" type="presParOf" srcId="{78969823-89AD-4549-9493-693A5EAE684F}" destId="{BCD9EE53-17D5-4A20-8161-42546B54813B}" srcOrd="4" destOrd="0" presId="urn:microsoft.com/office/officeart/2009/3/layout/IncreasingArrowsProcess"/>
    <dgm:cxn modelId="{CF84E8B8-4681-4C44-8058-2C882E8BBD2E}" type="presParOf" srcId="{78969823-89AD-4549-9493-693A5EAE684F}" destId="{5D2308ED-D4D0-4428-96A9-ED02ABB63B8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F4438B-EFCA-4CC7-B537-E16EC45520B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D9E76C-37FE-46A7-BD4E-DC191B42B641}">
      <dgm:prSet phldrT="[Text]" custT="1"/>
      <dgm:spPr>
        <a:xfrm>
          <a:off x="26071" y="704499"/>
          <a:ext cx="8990256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Which trend first?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64859D8-F61A-4C3A-9AA0-336607997F1E}" type="parTrans" cxnId="{9A16C3D8-6A2E-4A04-AA95-F54FA88849F1}">
      <dgm:prSet/>
      <dgm:spPr/>
      <dgm:t>
        <a:bodyPr/>
        <a:lstStyle/>
        <a:p>
          <a:endParaRPr lang="en-GB"/>
        </a:p>
      </dgm:t>
    </dgm:pt>
    <dgm:pt modelId="{F9DF9E2C-DF17-49A4-96FB-CC333B8875A3}" type="sibTrans" cxnId="{9A16C3D8-6A2E-4A04-AA95-F54FA88849F1}">
      <dgm:prSet/>
      <dgm:spPr/>
      <dgm:t>
        <a:bodyPr/>
        <a:lstStyle/>
        <a:p>
          <a:endParaRPr lang="en-GB"/>
        </a:p>
      </dgm:t>
    </dgm:pt>
    <dgm:pt modelId="{6225EC6E-6509-43A6-9B61-4E0E5636491C}">
      <dgm:prSet phldrT="[Text]" custT="1"/>
      <dgm:spPr>
        <a:xfrm>
          <a:off x="26071" y="1589905"/>
          <a:ext cx="2768999" cy="339962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…..</a:t>
          </a:r>
          <a:endParaRPr lang="en-GB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C8D7344-2D0A-45E2-A274-BCDA2E95CEE2}" type="parTrans" cxnId="{DC75C74E-17E0-4D4E-85C7-444F99413810}">
      <dgm:prSet/>
      <dgm:spPr/>
      <dgm:t>
        <a:bodyPr/>
        <a:lstStyle/>
        <a:p>
          <a:endParaRPr lang="en-GB"/>
        </a:p>
      </dgm:t>
    </dgm:pt>
    <dgm:pt modelId="{AEF39E3D-9D28-4840-9741-73A5C5C78587}" type="sibTrans" cxnId="{DC75C74E-17E0-4D4E-85C7-444F99413810}">
      <dgm:prSet/>
      <dgm:spPr/>
      <dgm:t>
        <a:bodyPr/>
        <a:lstStyle/>
        <a:p>
          <a:endParaRPr lang="en-GB"/>
        </a:p>
      </dgm:t>
    </dgm:pt>
    <dgm:pt modelId="{57BA6F61-50EB-4335-AAA1-6BD09806F595}">
      <dgm:prSet phldrT="[Text]" custT="1"/>
      <dgm:spPr>
        <a:xfrm>
          <a:off x="2795070" y="1140940"/>
          <a:ext cx="6221257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what happens to that when this one arrives?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CFE970-E2FE-4708-9231-2E3CB2830BAB}" type="parTrans" cxnId="{7E7F7942-D0EC-49E1-A056-A6CA56F89D73}">
      <dgm:prSet/>
      <dgm:spPr/>
      <dgm:t>
        <a:bodyPr/>
        <a:lstStyle/>
        <a:p>
          <a:endParaRPr lang="en-GB"/>
        </a:p>
      </dgm:t>
    </dgm:pt>
    <dgm:pt modelId="{7C0635A8-820E-42AB-83B7-CE0446B30FE6}" type="sibTrans" cxnId="{7E7F7942-D0EC-49E1-A056-A6CA56F89D73}">
      <dgm:prSet/>
      <dgm:spPr/>
      <dgm:t>
        <a:bodyPr/>
        <a:lstStyle/>
        <a:p>
          <a:endParaRPr lang="en-GB"/>
        </a:p>
      </dgm:t>
    </dgm:pt>
    <dgm:pt modelId="{8ED9C564-EEBF-46BD-AF8D-5929F9ED0045}">
      <dgm:prSet phldrT="[Text]" custT="1"/>
      <dgm:spPr>
        <a:xfrm>
          <a:off x="2795070" y="2094687"/>
          <a:ext cx="2768999" cy="256564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</a:t>
          </a:r>
          <a: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dirty="0">
            <a:solidFill>
              <a:srgbClr val="008081"/>
            </a:solidFill>
            <a:latin typeface="Calibri"/>
            <a:ea typeface="+mn-ea"/>
            <a:cs typeface="+mn-cs"/>
          </a:endParaRPr>
        </a:p>
      </dgm:t>
    </dgm:pt>
    <dgm:pt modelId="{DB21BFAE-0C08-4D58-9681-94ACB19F9CCD}" type="parTrans" cxnId="{9B401B88-34E7-44C2-AB3B-98A2A0F9E74D}">
      <dgm:prSet/>
      <dgm:spPr/>
      <dgm:t>
        <a:bodyPr/>
        <a:lstStyle/>
        <a:p>
          <a:endParaRPr lang="en-GB"/>
        </a:p>
      </dgm:t>
    </dgm:pt>
    <dgm:pt modelId="{C953B0CC-D9A4-42FC-B88C-1FAD280055E4}" type="sibTrans" cxnId="{9B401B88-34E7-44C2-AB3B-98A2A0F9E74D}">
      <dgm:prSet/>
      <dgm:spPr/>
      <dgm:t>
        <a:bodyPr/>
        <a:lstStyle/>
        <a:p>
          <a:endParaRPr lang="en-GB"/>
        </a:p>
      </dgm:t>
    </dgm:pt>
    <dgm:pt modelId="{B1DB65A4-2978-4077-BBA7-EA2EBF96F46A}">
      <dgm:prSet phldrT="[Text]" custT="1"/>
      <dgm:spPr>
        <a:xfrm>
          <a:off x="5564069" y="1577381"/>
          <a:ext cx="3452258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a final complication?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123DB5-07DA-42A3-AB37-B035CF7367ED}" type="parTrans" cxnId="{6068C899-A9F6-48D2-9C8F-B1A552CFD2AB}">
      <dgm:prSet/>
      <dgm:spPr/>
      <dgm:t>
        <a:bodyPr/>
        <a:lstStyle/>
        <a:p>
          <a:endParaRPr lang="en-GB"/>
        </a:p>
      </dgm:t>
    </dgm:pt>
    <dgm:pt modelId="{62C1E308-9181-4092-8005-6F9A53877109}" type="sibTrans" cxnId="{6068C899-A9F6-48D2-9C8F-B1A552CFD2AB}">
      <dgm:prSet/>
      <dgm:spPr/>
      <dgm:t>
        <a:bodyPr/>
        <a:lstStyle/>
        <a:p>
          <a:endParaRPr lang="en-GB"/>
        </a:p>
      </dgm:t>
    </dgm:pt>
    <dgm:pt modelId="{4359B038-6CA0-447A-BD52-A72D8EC6ED40}">
      <dgm:prSet phldrT="[Text]" custT="1"/>
      <dgm:spPr>
        <a:xfrm>
          <a:off x="5564069" y="2483818"/>
          <a:ext cx="2768999" cy="196241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…..</a:t>
          </a:r>
          <a: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dirty="0">
            <a:solidFill>
              <a:srgbClr val="00615F"/>
            </a:solidFill>
            <a:latin typeface="Calibri"/>
            <a:ea typeface="+mn-ea"/>
            <a:cs typeface="+mn-cs"/>
          </a:endParaRPr>
        </a:p>
      </dgm:t>
    </dgm:pt>
    <dgm:pt modelId="{258FDCF6-FDAA-4021-9913-7F45560E49CB}" type="parTrans" cxnId="{A42A34E5-F537-42AE-80F9-60B67BB3F72C}">
      <dgm:prSet/>
      <dgm:spPr/>
      <dgm:t>
        <a:bodyPr/>
        <a:lstStyle/>
        <a:p>
          <a:endParaRPr lang="en-GB"/>
        </a:p>
      </dgm:t>
    </dgm:pt>
    <dgm:pt modelId="{8E1F20CD-1B97-43CE-8F3D-233EB384417E}" type="sibTrans" cxnId="{A42A34E5-F537-42AE-80F9-60B67BB3F72C}">
      <dgm:prSet/>
      <dgm:spPr/>
      <dgm:t>
        <a:bodyPr/>
        <a:lstStyle/>
        <a:p>
          <a:endParaRPr lang="en-GB"/>
        </a:p>
      </dgm:t>
    </dgm:pt>
    <dgm:pt modelId="{78969823-89AD-4549-9493-693A5EAE684F}" type="pres">
      <dgm:prSet presAssocID="{9EF4438B-EFCA-4CC7-B537-E16EC45520B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03DCAB6-4702-45ED-BCDE-31CC00872A91}" type="pres">
      <dgm:prSet presAssocID="{B5D9E76C-37FE-46A7-BD4E-DC191B42B641}" presName="parentText1" presStyleLbl="node1" presStyleIdx="0" presStyleCnt="3" custScaleX="100234" custScaleY="102280" custLinFactNeighborX="256" custLinFactNeighborY="2090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69CAD35-BA47-4FAE-B739-BB79694C6947}" type="pres">
      <dgm:prSet presAssocID="{B5D9E76C-37FE-46A7-BD4E-DC191B42B641}" presName="childText1" presStyleLbl="solidAlignAcc1" presStyleIdx="0" presStyleCnt="3" custScaleX="99838" custScaleY="178839" custLinFactNeighborX="880" custLinFactNeighborY="371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4F57755-91A5-4036-A500-377FB1D3894A}" type="pres">
      <dgm:prSet presAssocID="{57BA6F61-50EB-4335-AAA1-6BD09806F595}" presName="parentText2" presStyleLbl="node1" presStyleIdx="1" presStyleCnt="3" custLinFactNeighborY="1776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79A76EAA-1279-4E25-BA49-EB685978EB3D}" type="pres">
      <dgm:prSet presAssocID="{57BA6F61-50EB-4335-AAA1-6BD09806F595}" presName="childText2" presStyleLbl="solidAlignAcc1" presStyleIdx="1" presStyleCnt="3" custScaleY="171382" custLinFactNeighborX="440" custLinFactNeighborY="3113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BCD9EE53-17D5-4A20-8161-42546B54813B}" type="pres">
      <dgm:prSet presAssocID="{B1DB65A4-2978-4077-BBA7-EA2EBF96F46A}" presName="parentText3" presStyleLbl="node1" presStyleIdx="2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D2308ED-D4D0-4428-96A9-ED02ABB63B86}" type="pres">
      <dgm:prSet presAssocID="{B1DB65A4-2978-4077-BBA7-EA2EBF96F46A}" presName="childText3" presStyleLbl="solidAlignAcc1" presStyleIdx="2" presStyleCnt="3" custScaleX="102336" custScaleY="160338" custLinFactNeighborX="1320" custLinFactNeighborY="288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11587F46-FCA0-42F5-865B-73E0D8C20708}" type="presOf" srcId="{57BA6F61-50EB-4335-AAA1-6BD09806F595}" destId="{04F57755-91A5-4036-A500-377FB1D3894A}" srcOrd="0" destOrd="0" presId="urn:microsoft.com/office/officeart/2009/3/layout/IncreasingArrowsProcess"/>
    <dgm:cxn modelId="{619384D9-C6D0-4DBA-AE42-EC08601A38BB}" type="presOf" srcId="{4359B038-6CA0-447A-BD52-A72D8EC6ED40}" destId="{5D2308ED-D4D0-4428-96A9-ED02ABB63B86}" srcOrd="0" destOrd="0" presId="urn:microsoft.com/office/officeart/2009/3/layout/IncreasingArrowsProcess"/>
    <dgm:cxn modelId="{6068C899-A9F6-48D2-9C8F-B1A552CFD2AB}" srcId="{9EF4438B-EFCA-4CC7-B537-E16EC45520B1}" destId="{B1DB65A4-2978-4077-BBA7-EA2EBF96F46A}" srcOrd="2" destOrd="0" parTransId="{6B123DB5-07DA-42A3-AB37-B035CF7367ED}" sibTransId="{62C1E308-9181-4092-8005-6F9A53877109}"/>
    <dgm:cxn modelId="{9A16C3D8-6A2E-4A04-AA95-F54FA88849F1}" srcId="{9EF4438B-EFCA-4CC7-B537-E16EC45520B1}" destId="{B5D9E76C-37FE-46A7-BD4E-DC191B42B641}" srcOrd="0" destOrd="0" parTransId="{164859D8-F61A-4C3A-9AA0-336607997F1E}" sibTransId="{F9DF9E2C-DF17-49A4-96FB-CC333B8875A3}"/>
    <dgm:cxn modelId="{7E7F7942-D0EC-49E1-A056-A6CA56F89D73}" srcId="{9EF4438B-EFCA-4CC7-B537-E16EC45520B1}" destId="{57BA6F61-50EB-4335-AAA1-6BD09806F595}" srcOrd="1" destOrd="0" parTransId="{6BCFE970-E2FE-4708-9231-2E3CB2830BAB}" sibTransId="{7C0635A8-820E-42AB-83B7-CE0446B30FE6}"/>
    <dgm:cxn modelId="{DF193FDA-86CD-4453-B653-E3A081AB3590}" type="presOf" srcId="{6225EC6E-6509-43A6-9B61-4E0E5636491C}" destId="{569CAD35-BA47-4FAE-B739-BB79694C6947}" srcOrd="0" destOrd="0" presId="urn:microsoft.com/office/officeart/2009/3/layout/IncreasingArrowsProcess"/>
    <dgm:cxn modelId="{DC75C74E-17E0-4D4E-85C7-444F99413810}" srcId="{B5D9E76C-37FE-46A7-BD4E-DC191B42B641}" destId="{6225EC6E-6509-43A6-9B61-4E0E5636491C}" srcOrd="0" destOrd="0" parTransId="{6C8D7344-2D0A-45E2-A274-BCDA2E95CEE2}" sibTransId="{AEF39E3D-9D28-4840-9741-73A5C5C78587}"/>
    <dgm:cxn modelId="{9B401B88-34E7-44C2-AB3B-98A2A0F9E74D}" srcId="{57BA6F61-50EB-4335-AAA1-6BD09806F595}" destId="{8ED9C564-EEBF-46BD-AF8D-5929F9ED0045}" srcOrd="0" destOrd="0" parTransId="{DB21BFAE-0C08-4D58-9681-94ACB19F9CCD}" sibTransId="{C953B0CC-D9A4-42FC-B88C-1FAD280055E4}"/>
    <dgm:cxn modelId="{C16E1181-E665-4C0C-BA9A-E3D47A8D9B00}" type="presOf" srcId="{B1DB65A4-2978-4077-BBA7-EA2EBF96F46A}" destId="{BCD9EE53-17D5-4A20-8161-42546B54813B}" srcOrd="0" destOrd="0" presId="urn:microsoft.com/office/officeart/2009/3/layout/IncreasingArrowsProcess"/>
    <dgm:cxn modelId="{E3B1E3BB-33DA-408E-A698-70E27166101F}" type="presOf" srcId="{9EF4438B-EFCA-4CC7-B537-E16EC45520B1}" destId="{78969823-89AD-4549-9493-693A5EAE684F}" srcOrd="0" destOrd="0" presId="urn:microsoft.com/office/officeart/2009/3/layout/IncreasingArrowsProcess"/>
    <dgm:cxn modelId="{D476D84F-A753-4C64-943E-BD3B3E55C236}" type="presOf" srcId="{B5D9E76C-37FE-46A7-BD4E-DC191B42B641}" destId="{303DCAB6-4702-45ED-BCDE-31CC00872A91}" srcOrd="0" destOrd="0" presId="urn:microsoft.com/office/officeart/2009/3/layout/IncreasingArrowsProcess"/>
    <dgm:cxn modelId="{AAA35F15-A476-47D0-ABD0-51AA84D35F82}" type="presOf" srcId="{8ED9C564-EEBF-46BD-AF8D-5929F9ED0045}" destId="{79A76EAA-1279-4E25-BA49-EB685978EB3D}" srcOrd="0" destOrd="0" presId="urn:microsoft.com/office/officeart/2009/3/layout/IncreasingArrowsProcess"/>
    <dgm:cxn modelId="{A42A34E5-F537-42AE-80F9-60B67BB3F72C}" srcId="{B1DB65A4-2978-4077-BBA7-EA2EBF96F46A}" destId="{4359B038-6CA0-447A-BD52-A72D8EC6ED40}" srcOrd="0" destOrd="0" parTransId="{258FDCF6-FDAA-4021-9913-7F45560E49CB}" sibTransId="{8E1F20CD-1B97-43CE-8F3D-233EB384417E}"/>
    <dgm:cxn modelId="{854D6E4B-F8EF-478F-A07D-E937762A59DF}" type="presParOf" srcId="{78969823-89AD-4549-9493-693A5EAE684F}" destId="{303DCAB6-4702-45ED-BCDE-31CC00872A91}" srcOrd="0" destOrd="0" presId="urn:microsoft.com/office/officeart/2009/3/layout/IncreasingArrowsProcess"/>
    <dgm:cxn modelId="{39A0F086-9AA7-4E69-8F53-89CC44FD2966}" type="presParOf" srcId="{78969823-89AD-4549-9493-693A5EAE684F}" destId="{569CAD35-BA47-4FAE-B739-BB79694C6947}" srcOrd="1" destOrd="0" presId="urn:microsoft.com/office/officeart/2009/3/layout/IncreasingArrowsProcess"/>
    <dgm:cxn modelId="{175B75F8-2EBC-47E4-B27B-B9F4A9EA9EB8}" type="presParOf" srcId="{78969823-89AD-4549-9493-693A5EAE684F}" destId="{04F57755-91A5-4036-A500-377FB1D3894A}" srcOrd="2" destOrd="0" presId="urn:microsoft.com/office/officeart/2009/3/layout/IncreasingArrowsProcess"/>
    <dgm:cxn modelId="{6A96B5D0-AFFD-4319-9FCB-87CEE241A06F}" type="presParOf" srcId="{78969823-89AD-4549-9493-693A5EAE684F}" destId="{79A76EAA-1279-4E25-BA49-EB685978EB3D}" srcOrd="3" destOrd="0" presId="urn:microsoft.com/office/officeart/2009/3/layout/IncreasingArrowsProcess"/>
    <dgm:cxn modelId="{E7CAC099-3B4B-4D9A-9C7B-A6F84A948DA1}" type="presParOf" srcId="{78969823-89AD-4549-9493-693A5EAE684F}" destId="{BCD9EE53-17D5-4A20-8161-42546B54813B}" srcOrd="4" destOrd="0" presId="urn:microsoft.com/office/officeart/2009/3/layout/IncreasingArrowsProcess"/>
    <dgm:cxn modelId="{CF84E8B8-4681-4C44-8058-2C882E8BBD2E}" type="presParOf" srcId="{78969823-89AD-4549-9493-693A5EAE684F}" destId="{5D2308ED-D4D0-4428-96A9-ED02ABB63B8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F4438B-EFCA-4CC7-B537-E16EC45520B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D9E76C-37FE-46A7-BD4E-DC191B42B641}">
      <dgm:prSet phldrT="[Text]" custT="1"/>
      <dgm:spPr>
        <a:xfrm>
          <a:off x="26071" y="704499"/>
          <a:ext cx="8990256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 if we taxed bad things only?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64859D8-F61A-4C3A-9AA0-336607997F1E}" type="parTrans" cxnId="{9A16C3D8-6A2E-4A04-AA95-F54FA88849F1}">
      <dgm:prSet/>
      <dgm:spPr/>
      <dgm:t>
        <a:bodyPr/>
        <a:lstStyle/>
        <a:p>
          <a:endParaRPr lang="en-GB"/>
        </a:p>
      </dgm:t>
    </dgm:pt>
    <dgm:pt modelId="{F9DF9E2C-DF17-49A4-96FB-CC333B8875A3}" type="sibTrans" cxnId="{9A16C3D8-6A2E-4A04-AA95-F54FA88849F1}">
      <dgm:prSet/>
      <dgm:spPr/>
      <dgm:t>
        <a:bodyPr/>
        <a:lstStyle/>
        <a:p>
          <a:endParaRPr lang="en-GB"/>
        </a:p>
      </dgm:t>
    </dgm:pt>
    <dgm:pt modelId="{6225EC6E-6509-43A6-9B61-4E0E5636491C}">
      <dgm:prSet phldrT="[Text]" custT="1"/>
      <dgm:spPr>
        <a:xfrm>
          <a:off x="26071" y="1589905"/>
          <a:ext cx="2768999" cy="339962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Labour &amp; Knowledge </a:t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would replace materials</a:t>
          </a:r>
          <a:endParaRPr lang="en-GB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C8D7344-2D0A-45E2-A274-BCDA2E95CEE2}" type="parTrans" cxnId="{DC75C74E-17E0-4D4E-85C7-444F99413810}">
      <dgm:prSet/>
      <dgm:spPr/>
      <dgm:t>
        <a:bodyPr/>
        <a:lstStyle/>
        <a:p>
          <a:endParaRPr lang="en-GB"/>
        </a:p>
      </dgm:t>
    </dgm:pt>
    <dgm:pt modelId="{AEF39E3D-9D28-4840-9741-73A5C5C78587}" type="sibTrans" cxnId="{DC75C74E-17E0-4D4E-85C7-444F99413810}">
      <dgm:prSet/>
      <dgm:spPr/>
      <dgm:t>
        <a:bodyPr/>
        <a:lstStyle/>
        <a:p>
          <a:endParaRPr lang="en-GB"/>
        </a:p>
      </dgm:t>
    </dgm:pt>
    <dgm:pt modelId="{57BA6F61-50EB-4335-AAA1-6BD09806F595}">
      <dgm:prSet phldrT="[Text]" custT="1"/>
      <dgm:spPr>
        <a:xfrm>
          <a:off x="2795070" y="1140940"/>
          <a:ext cx="6221257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 if?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CFE970-E2FE-4708-9231-2E3CB2830BAB}" type="parTrans" cxnId="{7E7F7942-D0EC-49E1-A056-A6CA56F89D73}">
      <dgm:prSet/>
      <dgm:spPr/>
      <dgm:t>
        <a:bodyPr/>
        <a:lstStyle/>
        <a:p>
          <a:endParaRPr lang="en-GB"/>
        </a:p>
      </dgm:t>
    </dgm:pt>
    <dgm:pt modelId="{7C0635A8-820E-42AB-83B7-CE0446B30FE6}" type="sibTrans" cxnId="{7E7F7942-D0EC-49E1-A056-A6CA56F89D73}">
      <dgm:prSet/>
      <dgm:spPr/>
      <dgm:t>
        <a:bodyPr/>
        <a:lstStyle/>
        <a:p>
          <a:endParaRPr lang="en-GB"/>
        </a:p>
      </dgm:t>
    </dgm:pt>
    <dgm:pt modelId="{8ED9C564-EEBF-46BD-AF8D-5929F9ED0045}">
      <dgm:prSet phldrT="[Text]" custT="1"/>
      <dgm:spPr>
        <a:xfrm>
          <a:off x="2795070" y="2094687"/>
          <a:ext cx="2768999" cy="256564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</a:t>
          </a:r>
          <a: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dirty="0">
            <a:solidFill>
              <a:srgbClr val="008081"/>
            </a:solidFill>
            <a:latin typeface="Calibri"/>
            <a:ea typeface="+mn-ea"/>
            <a:cs typeface="+mn-cs"/>
          </a:endParaRPr>
        </a:p>
      </dgm:t>
    </dgm:pt>
    <dgm:pt modelId="{DB21BFAE-0C08-4D58-9681-94ACB19F9CCD}" type="parTrans" cxnId="{9B401B88-34E7-44C2-AB3B-98A2A0F9E74D}">
      <dgm:prSet/>
      <dgm:spPr/>
      <dgm:t>
        <a:bodyPr/>
        <a:lstStyle/>
        <a:p>
          <a:endParaRPr lang="en-GB"/>
        </a:p>
      </dgm:t>
    </dgm:pt>
    <dgm:pt modelId="{C953B0CC-D9A4-42FC-B88C-1FAD280055E4}" type="sibTrans" cxnId="{9B401B88-34E7-44C2-AB3B-98A2A0F9E74D}">
      <dgm:prSet/>
      <dgm:spPr/>
      <dgm:t>
        <a:bodyPr/>
        <a:lstStyle/>
        <a:p>
          <a:endParaRPr lang="en-GB"/>
        </a:p>
      </dgm:t>
    </dgm:pt>
    <dgm:pt modelId="{B1DB65A4-2978-4077-BBA7-EA2EBF96F46A}">
      <dgm:prSet phldrT="[Text]" custT="1"/>
      <dgm:spPr>
        <a:xfrm>
          <a:off x="5564069" y="1577381"/>
          <a:ext cx="3452258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and?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123DB5-07DA-42A3-AB37-B035CF7367ED}" type="parTrans" cxnId="{6068C899-A9F6-48D2-9C8F-B1A552CFD2AB}">
      <dgm:prSet/>
      <dgm:spPr/>
      <dgm:t>
        <a:bodyPr/>
        <a:lstStyle/>
        <a:p>
          <a:endParaRPr lang="en-GB"/>
        </a:p>
      </dgm:t>
    </dgm:pt>
    <dgm:pt modelId="{62C1E308-9181-4092-8005-6F9A53877109}" type="sibTrans" cxnId="{6068C899-A9F6-48D2-9C8F-B1A552CFD2AB}">
      <dgm:prSet/>
      <dgm:spPr/>
      <dgm:t>
        <a:bodyPr/>
        <a:lstStyle/>
        <a:p>
          <a:endParaRPr lang="en-GB"/>
        </a:p>
      </dgm:t>
    </dgm:pt>
    <dgm:pt modelId="{4359B038-6CA0-447A-BD52-A72D8EC6ED40}">
      <dgm:prSet phldrT="[Text]" custT="1"/>
      <dgm:spPr>
        <a:xfrm>
          <a:off x="5564069" y="2483818"/>
          <a:ext cx="2768999" cy="196241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…..</a:t>
          </a:r>
          <a: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dirty="0">
            <a:solidFill>
              <a:srgbClr val="00615F"/>
            </a:solidFill>
            <a:latin typeface="Calibri"/>
            <a:ea typeface="+mn-ea"/>
            <a:cs typeface="+mn-cs"/>
          </a:endParaRPr>
        </a:p>
      </dgm:t>
    </dgm:pt>
    <dgm:pt modelId="{258FDCF6-FDAA-4021-9913-7F45560E49CB}" type="parTrans" cxnId="{A42A34E5-F537-42AE-80F9-60B67BB3F72C}">
      <dgm:prSet/>
      <dgm:spPr/>
      <dgm:t>
        <a:bodyPr/>
        <a:lstStyle/>
        <a:p>
          <a:endParaRPr lang="en-GB"/>
        </a:p>
      </dgm:t>
    </dgm:pt>
    <dgm:pt modelId="{8E1F20CD-1B97-43CE-8F3D-233EB384417E}" type="sibTrans" cxnId="{A42A34E5-F537-42AE-80F9-60B67BB3F72C}">
      <dgm:prSet/>
      <dgm:spPr/>
      <dgm:t>
        <a:bodyPr/>
        <a:lstStyle/>
        <a:p>
          <a:endParaRPr lang="en-GB"/>
        </a:p>
      </dgm:t>
    </dgm:pt>
    <dgm:pt modelId="{78969823-89AD-4549-9493-693A5EAE684F}" type="pres">
      <dgm:prSet presAssocID="{9EF4438B-EFCA-4CC7-B537-E16EC45520B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03DCAB6-4702-45ED-BCDE-31CC00872A91}" type="pres">
      <dgm:prSet presAssocID="{B5D9E76C-37FE-46A7-BD4E-DC191B42B641}" presName="parentText1" presStyleLbl="node1" presStyleIdx="0" presStyleCnt="3" custScaleX="100234" custScaleY="102280" custLinFactNeighborX="256" custLinFactNeighborY="2090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69CAD35-BA47-4FAE-B739-BB79694C6947}" type="pres">
      <dgm:prSet presAssocID="{B5D9E76C-37FE-46A7-BD4E-DC191B42B641}" presName="childText1" presStyleLbl="solidAlignAcc1" presStyleIdx="0" presStyleCnt="3" custScaleX="99838" custScaleY="178839" custLinFactNeighborX="880" custLinFactNeighborY="371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4F57755-91A5-4036-A500-377FB1D3894A}" type="pres">
      <dgm:prSet presAssocID="{57BA6F61-50EB-4335-AAA1-6BD09806F595}" presName="parentText2" presStyleLbl="node1" presStyleIdx="1" presStyleCnt="3" custLinFactNeighborY="1776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79A76EAA-1279-4E25-BA49-EB685978EB3D}" type="pres">
      <dgm:prSet presAssocID="{57BA6F61-50EB-4335-AAA1-6BD09806F595}" presName="childText2" presStyleLbl="solidAlignAcc1" presStyleIdx="1" presStyleCnt="3" custScaleY="171382" custLinFactNeighborX="440" custLinFactNeighborY="3113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BCD9EE53-17D5-4A20-8161-42546B54813B}" type="pres">
      <dgm:prSet presAssocID="{B1DB65A4-2978-4077-BBA7-EA2EBF96F46A}" presName="parentText3" presStyleLbl="node1" presStyleIdx="2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D2308ED-D4D0-4428-96A9-ED02ABB63B86}" type="pres">
      <dgm:prSet presAssocID="{B1DB65A4-2978-4077-BBA7-EA2EBF96F46A}" presName="childText3" presStyleLbl="solidAlignAcc1" presStyleIdx="2" presStyleCnt="3" custScaleX="102336" custScaleY="160338" custLinFactNeighborX="1320" custLinFactNeighborY="288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11587F46-FCA0-42F5-865B-73E0D8C20708}" type="presOf" srcId="{57BA6F61-50EB-4335-AAA1-6BD09806F595}" destId="{04F57755-91A5-4036-A500-377FB1D3894A}" srcOrd="0" destOrd="0" presId="urn:microsoft.com/office/officeart/2009/3/layout/IncreasingArrowsProcess"/>
    <dgm:cxn modelId="{619384D9-C6D0-4DBA-AE42-EC08601A38BB}" type="presOf" srcId="{4359B038-6CA0-447A-BD52-A72D8EC6ED40}" destId="{5D2308ED-D4D0-4428-96A9-ED02ABB63B86}" srcOrd="0" destOrd="0" presId="urn:microsoft.com/office/officeart/2009/3/layout/IncreasingArrowsProcess"/>
    <dgm:cxn modelId="{6068C899-A9F6-48D2-9C8F-B1A552CFD2AB}" srcId="{9EF4438B-EFCA-4CC7-B537-E16EC45520B1}" destId="{B1DB65A4-2978-4077-BBA7-EA2EBF96F46A}" srcOrd="2" destOrd="0" parTransId="{6B123DB5-07DA-42A3-AB37-B035CF7367ED}" sibTransId="{62C1E308-9181-4092-8005-6F9A53877109}"/>
    <dgm:cxn modelId="{9A16C3D8-6A2E-4A04-AA95-F54FA88849F1}" srcId="{9EF4438B-EFCA-4CC7-B537-E16EC45520B1}" destId="{B5D9E76C-37FE-46A7-BD4E-DC191B42B641}" srcOrd="0" destOrd="0" parTransId="{164859D8-F61A-4C3A-9AA0-336607997F1E}" sibTransId="{F9DF9E2C-DF17-49A4-96FB-CC333B8875A3}"/>
    <dgm:cxn modelId="{7E7F7942-D0EC-49E1-A056-A6CA56F89D73}" srcId="{9EF4438B-EFCA-4CC7-B537-E16EC45520B1}" destId="{57BA6F61-50EB-4335-AAA1-6BD09806F595}" srcOrd="1" destOrd="0" parTransId="{6BCFE970-E2FE-4708-9231-2E3CB2830BAB}" sibTransId="{7C0635A8-820E-42AB-83B7-CE0446B30FE6}"/>
    <dgm:cxn modelId="{DF193FDA-86CD-4453-B653-E3A081AB3590}" type="presOf" srcId="{6225EC6E-6509-43A6-9B61-4E0E5636491C}" destId="{569CAD35-BA47-4FAE-B739-BB79694C6947}" srcOrd="0" destOrd="0" presId="urn:microsoft.com/office/officeart/2009/3/layout/IncreasingArrowsProcess"/>
    <dgm:cxn modelId="{DC75C74E-17E0-4D4E-85C7-444F99413810}" srcId="{B5D9E76C-37FE-46A7-BD4E-DC191B42B641}" destId="{6225EC6E-6509-43A6-9B61-4E0E5636491C}" srcOrd="0" destOrd="0" parTransId="{6C8D7344-2D0A-45E2-A274-BCDA2E95CEE2}" sibTransId="{AEF39E3D-9D28-4840-9741-73A5C5C78587}"/>
    <dgm:cxn modelId="{9B401B88-34E7-44C2-AB3B-98A2A0F9E74D}" srcId="{57BA6F61-50EB-4335-AAA1-6BD09806F595}" destId="{8ED9C564-EEBF-46BD-AF8D-5929F9ED0045}" srcOrd="0" destOrd="0" parTransId="{DB21BFAE-0C08-4D58-9681-94ACB19F9CCD}" sibTransId="{C953B0CC-D9A4-42FC-B88C-1FAD280055E4}"/>
    <dgm:cxn modelId="{C16E1181-E665-4C0C-BA9A-E3D47A8D9B00}" type="presOf" srcId="{B1DB65A4-2978-4077-BBA7-EA2EBF96F46A}" destId="{BCD9EE53-17D5-4A20-8161-42546B54813B}" srcOrd="0" destOrd="0" presId="urn:microsoft.com/office/officeart/2009/3/layout/IncreasingArrowsProcess"/>
    <dgm:cxn modelId="{E3B1E3BB-33DA-408E-A698-70E27166101F}" type="presOf" srcId="{9EF4438B-EFCA-4CC7-B537-E16EC45520B1}" destId="{78969823-89AD-4549-9493-693A5EAE684F}" srcOrd="0" destOrd="0" presId="urn:microsoft.com/office/officeart/2009/3/layout/IncreasingArrowsProcess"/>
    <dgm:cxn modelId="{D476D84F-A753-4C64-943E-BD3B3E55C236}" type="presOf" srcId="{B5D9E76C-37FE-46A7-BD4E-DC191B42B641}" destId="{303DCAB6-4702-45ED-BCDE-31CC00872A91}" srcOrd="0" destOrd="0" presId="urn:microsoft.com/office/officeart/2009/3/layout/IncreasingArrowsProcess"/>
    <dgm:cxn modelId="{AAA35F15-A476-47D0-ABD0-51AA84D35F82}" type="presOf" srcId="{8ED9C564-EEBF-46BD-AF8D-5929F9ED0045}" destId="{79A76EAA-1279-4E25-BA49-EB685978EB3D}" srcOrd="0" destOrd="0" presId="urn:microsoft.com/office/officeart/2009/3/layout/IncreasingArrowsProcess"/>
    <dgm:cxn modelId="{A42A34E5-F537-42AE-80F9-60B67BB3F72C}" srcId="{B1DB65A4-2978-4077-BBA7-EA2EBF96F46A}" destId="{4359B038-6CA0-447A-BD52-A72D8EC6ED40}" srcOrd="0" destOrd="0" parTransId="{258FDCF6-FDAA-4021-9913-7F45560E49CB}" sibTransId="{8E1F20CD-1B97-43CE-8F3D-233EB384417E}"/>
    <dgm:cxn modelId="{854D6E4B-F8EF-478F-A07D-E937762A59DF}" type="presParOf" srcId="{78969823-89AD-4549-9493-693A5EAE684F}" destId="{303DCAB6-4702-45ED-BCDE-31CC00872A91}" srcOrd="0" destOrd="0" presId="urn:microsoft.com/office/officeart/2009/3/layout/IncreasingArrowsProcess"/>
    <dgm:cxn modelId="{39A0F086-9AA7-4E69-8F53-89CC44FD2966}" type="presParOf" srcId="{78969823-89AD-4549-9493-693A5EAE684F}" destId="{569CAD35-BA47-4FAE-B739-BB79694C6947}" srcOrd="1" destOrd="0" presId="urn:microsoft.com/office/officeart/2009/3/layout/IncreasingArrowsProcess"/>
    <dgm:cxn modelId="{175B75F8-2EBC-47E4-B27B-B9F4A9EA9EB8}" type="presParOf" srcId="{78969823-89AD-4549-9493-693A5EAE684F}" destId="{04F57755-91A5-4036-A500-377FB1D3894A}" srcOrd="2" destOrd="0" presId="urn:microsoft.com/office/officeart/2009/3/layout/IncreasingArrowsProcess"/>
    <dgm:cxn modelId="{6A96B5D0-AFFD-4319-9FCB-87CEE241A06F}" type="presParOf" srcId="{78969823-89AD-4549-9493-693A5EAE684F}" destId="{79A76EAA-1279-4E25-BA49-EB685978EB3D}" srcOrd="3" destOrd="0" presId="urn:microsoft.com/office/officeart/2009/3/layout/IncreasingArrowsProcess"/>
    <dgm:cxn modelId="{E7CAC099-3B4B-4D9A-9C7B-A6F84A948DA1}" type="presParOf" srcId="{78969823-89AD-4549-9493-693A5EAE684F}" destId="{BCD9EE53-17D5-4A20-8161-42546B54813B}" srcOrd="4" destOrd="0" presId="urn:microsoft.com/office/officeart/2009/3/layout/IncreasingArrowsProcess"/>
    <dgm:cxn modelId="{CF84E8B8-4681-4C44-8058-2C882E8BBD2E}" type="presParOf" srcId="{78969823-89AD-4549-9493-693A5EAE684F}" destId="{5D2308ED-D4D0-4428-96A9-ED02ABB63B8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F4438B-EFCA-4CC7-B537-E16EC45520B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D9E76C-37FE-46A7-BD4E-DC191B42B641}">
      <dgm:prSet phldrT="[Text]" custT="1"/>
      <dgm:spPr>
        <a:xfrm>
          <a:off x="26071" y="704499"/>
          <a:ext cx="8990256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 if we taxed bad things only?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64859D8-F61A-4C3A-9AA0-336607997F1E}" type="parTrans" cxnId="{9A16C3D8-6A2E-4A04-AA95-F54FA88849F1}">
      <dgm:prSet/>
      <dgm:spPr/>
      <dgm:t>
        <a:bodyPr/>
        <a:lstStyle/>
        <a:p>
          <a:endParaRPr lang="en-GB"/>
        </a:p>
      </dgm:t>
    </dgm:pt>
    <dgm:pt modelId="{F9DF9E2C-DF17-49A4-96FB-CC333B8875A3}" type="sibTrans" cxnId="{9A16C3D8-6A2E-4A04-AA95-F54FA88849F1}">
      <dgm:prSet/>
      <dgm:spPr/>
      <dgm:t>
        <a:bodyPr/>
        <a:lstStyle/>
        <a:p>
          <a:endParaRPr lang="en-GB"/>
        </a:p>
      </dgm:t>
    </dgm:pt>
    <dgm:pt modelId="{6225EC6E-6509-43A6-9B61-4E0E5636491C}">
      <dgm:prSet phldrT="[Text]" custT="1"/>
      <dgm:spPr>
        <a:xfrm>
          <a:off x="26071" y="1589905"/>
          <a:ext cx="2768999" cy="339962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en-GB" sz="16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Labour &amp; Knowledge </a:t>
          </a:r>
          <a:b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would replace materials</a:t>
          </a:r>
          <a:endParaRPr lang="en-GB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C8D7344-2D0A-45E2-A274-BCDA2E95CEE2}" type="parTrans" cxnId="{DC75C74E-17E0-4D4E-85C7-444F99413810}">
      <dgm:prSet/>
      <dgm:spPr/>
      <dgm:t>
        <a:bodyPr/>
        <a:lstStyle/>
        <a:p>
          <a:endParaRPr lang="en-GB"/>
        </a:p>
      </dgm:t>
    </dgm:pt>
    <dgm:pt modelId="{AEF39E3D-9D28-4840-9741-73A5C5C78587}" type="sibTrans" cxnId="{DC75C74E-17E0-4D4E-85C7-444F99413810}">
      <dgm:prSet/>
      <dgm:spPr/>
      <dgm:t>
        <a:bodyPr/>
        <a:lstStyle/>
        <a:p>
          <a:endParaRPr lang="en-GB"/>
        </a:p>
      </dgm:t>
    </dgm:pt>
    <dgm:pt modelId="{57BA6F61-50EB-4335-AAA1-6BD09806F595}">
      <dgm:prSet phldrT="[Text]" custT="1"/>
      <dgm:spPr>
        <a:xfrm>
          <a:off x="2795070" y="1140940"/>
          <a:ext cx="6221257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 if everyone held their DNA (&amp; other) data?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CFE970-E2FE-4708-9231-2E3CB2830BAB}" type="parTrans" cxnId="{7E7F7942-D0EC-49E1-A056-A6CA56F89D73}">
      <dgm:prSet/>
      <dgm:spPr/>
      <dgm:t>
        <a:bodyPr/>
        <a:lstStyle/>
        <a:p>
          <a:endParaRPr lang="en-GB"/>
        </a:p>
      </dgm:t>
    </dgm:pt>
    <dgm:pt modelId="{7C0635A8-820E-42AB-83B7-CE0446B30FE6}" type="sibTrans" cxnId="{7E7F7942-D0EC-49E1-A056-A6CA56F89D73}">
      <dgm:prSet/>
      <dgm:spPr/>
      <dgm:t>
        <a:bodyPr/>
        <a:lstStyle/>
        <a:p>
          <a:endParaRPr lang="en-GB"/>
        </a:p>
      </dgm:t>
    </dgm:pt>
    <dgm:pt modelId="{8ED9C564-EEBF-46BD-AF8D-5929F9ED0045}">
      <dgm:prSet phldrT="[Text]" custT="1"/>
      <dgm:spPr>
        <a:xfrm>
          <a:off x="2795070" y="2094687"/>
          <a:ext cx="2768999" cy="256564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</a:t>
          </a:r>
          <a: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dirty="0">
            <a:solidFill>
              <a:srgbClr val="008081"/>
            </a:solidFill>
            <a:latin typeface="Calibri"/>
            <a:ea typeface="+mn-ea"/>
            <a:cs typeface="+mn-cs"/>
          </a:endParaRPr>
        </a:p>
      </dgm:t>
    </dgm:pt>
    <dgm:pt modelId="{DB21BFAE-0C08-4D58-9681-94ACB19F9CCD}" type="parTrans" cxnId="{9B401B88-34E7-44C2-AB3B-98A2A0F9E74D}">
      <dgm:prSet/>
      <dgm:spPr/>
      <dgm:t>
        <a:bodyPr/>
        <a:lstStyle/>
        <a:p>
          <a:endParaRPr lang="en-GB"/>
        </a:p>
      </dgm:t>
    </dgm:pt>
    <dgm:pt modelId="{C953B0CC-D9A4-42FC-B88C-1FAD280055E4}" type="sibTrans" cxnId="{9B401B88-34E7-44C2-AB3B-98A2A0F9E74D}">
      <dgm:prSet/>
      <dgm:spPr/>
      <dgm:t>
        <a:bodyPr/>
        <a:lstStyle/>
        <a:p>
          <a:endParaRPr lang="en-GB"/>
        </a:p>
      </dgm:t>
    </dgm:pt>
    <dgm:pt modelId="{B1DB65A4-2978-4077-BBA7-EA2EBF96F46A}">
      <dgm:prSet phldrT="[Text]" custT="1"/>
      <dgm:spPr>
        <a:xfrm>
          <a:off x="5564069" y="1577381"/>
          <a:ext cx="3452258" cy="1309323"/>
        </a:xfr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and?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123DB5-07DA-42A3-AB37-B035CF7367ED}" type="parTrans" cxnId="{6068C899-A9F6-48D2-9C8F-B1A552CFD2AB}">
      <dgm:prSet/>
      <dgm:spPr/>
      <dgm:t>
        <a:bodyPr/>
        <a:lstStyle/>
        <a:p>
          <a:endParaRPr lang="en-GB"/>
        </a:p>
      </dgm:t>
    </dgm:pt>
    <dgm:pt modelId="{62C1E308-9181-4092-8005-6F9A53877109}" type="sibTrans" cxnId="{6068C899-A9F6-48D2-9C8F-B1A552CFD2AB}">
      <dgm:prSet/>
      <dgm:spPr/>
      <dgm:t>
        <a:bodyPr/>
        <a:lstStyle/>
        <a:p>
          <a:endParaRPr lang="en-GB"/>
        </a:p>
      </dgm:t>
    </dgm:pt>
    <dgm:pt modelId="{4359B038-6CA0-447A-BD52-A72D8EC6ED40}">
      <dgm:prSet phldrT="[Text]" custT="1"/>
      <dgm:spPr>
        <a:xfrm>
          <a:off x="5564069" y="2483818"/>
          <a:ext cx="2768999" cy="196241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…..</a:t>
          </a:r>
          <a: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dirty="0">
            <a:solidFill>
              <a:srgbClr val="00615F"/>
            </a:solidFill>
            <a:latin typeface="Calibri"/>
            <a:ea typeface="+mn-ea"/>
            <a:cs typeface="+mn-cs"/>
          </a:endParaRPr>
        </a:p>
      </dgm:t>
    </dgm:pt>
    <dgm:pt modelId="{258FDCF6-FDAA-4021-9913-7F45560E49CB}" type="parTrans" cxnId="{A42A34E5-F537-42AE-80F9-60B67BB3F72C}">
      <dgm:prSet/>
      <dgm:spPr/>
      <dgm:t>
        <a:bodyPr/>
        <a:lstStyle/>
        <a:p>
          <a:endParaRPr lang="en-GB"/>
        </a:p>
      </dgm:t>
    </dgm:pt>
    <dgm:pt modelId="{8E1F20CD-1B97-43CE-8F3D-233EB384417E}" type="sibTrans" cxnId="{A42A34E5-F537-42AE-80F9-60B67BB3F72C}">
      <dgm:prSet/>
      <dgm:spPr/>
      <dgm:t>
        <a:bodyPr/>
        <a:lstStyle/>
        <a:p>
          <a:endParaRPr lang="en-GB"/>
        </a:p>
      </dgm:t>
    </dgm:pt>
    <dgm:pt modelId="{78969823-89AD-4549-9493-693A5EAE684F}" type="pres">
      <dgm:prSet presAssocID="{9EF4438B-EFCA-4CC7-B537-E16EC45520B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03DCAB6-4702-45ED-BCDE-31CC00872A91}" type="pres">
      <dgm:prSet presAssocID="{B5D9E76C-37FE-46A7-BD4E-DC191B42B641}" presName="parentText1" presStyleLbl="node1" presStyleIdx="0" presStyleCnt="3" custScaleX="100234" custScaleY="102280" custLinFactNeighborX="256" custLinFactNeighborY="2090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69CAD35-BA47-4FAE-B739-BB79694C6947}" type="pres">
      <dgm:prSet presAssocID="{B5D9E76C-37FE-46A7-BD4E-DC191B42B641}" presName="childText1" presStyleLbl="solidAlignAcc1" presStyleIdx="0" presStyleCnt="3" custScaleX="99838" custScaleY="178839" custLinFactNeighborX="880" custLinFactNeighborY="371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4F57755-91A5-4036-A500-377FB1D3894A}" type="pres">
      <dgm:prSet presAssocID="{57BA6F61-50EB-4335-AAA1-6BD09806F595}" presName="parentText2" presStyleLbl="node1" presStyleIdx="1" presStyleCnt="3" custLinFactNeighborY="1776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79A76EAA-1279-4E25-BA49-EB685978EB3D}" type="pres">
      <dgm:prSet presAssocID="{57BA6F61-50EB-4335-AAA1-6BD09806F595}" presName="childText2" presStyleLbl="solidAlignAcc1" presStyleIdx="1" presStyleCnt="3" custScaleY="171382" custLinFactNeighborX="440" custLinFactNeighborY="3113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BCD9EE53-17D5-4A20-8161-42546B54813B}" type="pres">
      <dgm:prSet presAssocID="{B1DB65A4-2978-4077-BBA7-EA2EBF96F46A}" presName="parentText3" presStyleLbl="node1" presStyleIdx="2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D2308ED-D4D0-4428-96A9-ED02ABB63B86}" type="pres">
      <dgm:prSet presAssocID="{B1DB65A4-2978-4077-BBA7-EA2EBF96F46A}" presName="childText3" presStyleLbl="solidAlignAcc1" presStyleIdx="2" presStyleCnt="3" custScaleX="102336" custScaleY="160338" custLinFactNeighborX="1320" custLinFactNeighborY="2888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11587F46-FCA0-42F5-865B-73E0D8C20708}" type="presOf" srcId="{57BA6F61-50EB-4335-AAA1-6BD09806F595}" destId="{04F57755-91A5-4036-A500-377FB1D3894A}" srcOrd="0" destOrd="0" presId="urn:microsoft.com/office/officeart/2009/3/layout/IncreasingArrowsProcess"/>
    <dgm:cxn modelId="{619384D9-C6D0-4DBA-AE42-EC08601A38BB}" type="presOf" srcId="{4359B038-6CA0-447A-BD52-A72D8EC6ED40}" destId="{5D2308ED-D4D0-4428-96A9-ED02ABB63B86}" srcOrd="0" destOrd="0" presId="urn:microsoft.com/office/officeart/2009/3/layout/IncreasingArrowsProcess"/>
    <dgm:cxn modelId="{6068C899-A9F6-48D2-9C8F-B1A552CFD2AB}" srcId="{9EF4438B-EFCA-4CC7-B537-E16EC45520B1}" destId="{B1DB65A4-2978-4077-BBA7-EA2EBF96F46A}" srcOrd="2" destOrd="0" parTransId="{6B123DB5-07DA-42A3-AB37-B035CF7367ED}" sibTransId="{62C1E308-9181-4092-8005-6F9A53877109}"/>
    <dgm:cxn modelId="{9A16C3D8-6A2E-4A04-AA95-F54FA88849F1}" srcId="{9EF4438B-EFCA-4CC7-B537-E16EC45520B1}" destId="{B5D9E76C-37FE-46A7-BD4E-DC191B42B641}" srcOrd="0" destOrd="0" parTransId="{164859D8-F61A-4C3A-9AA0-336607997F1E}" sibTransId="{F9DF9E2C-DF17-49A4-96FB-CC333B8875A3}"/>
    <dgm:cxn modelId="{7E7F7942-D0EC-49E1-A056-A6CA56F89D73}" srcId="{9EF4438B-EFCA-4CC7-B537-E16EC45520B1}" destId="{57BA6F61-50EB-4335-AAA1-6BD09806F595}" srcOrd="1" destOrd="0" parTransId="{6BCFE970-E2FE-4708-9231-2E3CB2830BAB}" sibTransId="{7C0635A8-820E-42AB-83B7-CE0446B30FE6}"/>
    <dgm:cxn modelId="{DF193FDA-86CD-4453-B653-E3A081AB3590}" type="presOf" srcId="{6225EC6E-6509-43A6-9B61-4E0E5636491C}" destId="{569CAD35-BA47-4FAE-B739-BB79694C6947}" srcOrd="0" destOrd="0" presId="urn:microsoft.com/office/officeart/2009/3/layout/IncreasingArrowsProcess"/>
    <dgm:cxn modelId="{DC75C74E-17E0-4D4E-85C7-444F99413810}" srcId="{B5D9E76C-37FE-46A7-BD4E-DC191B42B641}" destId="{6225EC6E-6509-43A6-9B61-4E0E5636491C}" srcOrd="0" destOrd="0" parTransId="{6C8D7344-2D0A-45E2-A274-BCDA2E95CEE2}" sibTransId="{AEF39E3D-9D28-4840-9741-73A5C5C78587}"/>
    <dgm:cxn modelId="{9B401B88-34E7-44C2-AB3B-98A2A0F9E74D}" srcId="{57BA6F61-50EB-4335-AAA1-6BD09806F595}" destId="{8ED9C564-EEBF-46BD-AF8D-5929F9ED0045}" srcOrd="0" destOrd="0" parTransId="{DB21BFAE-0C08-4D58-9681-94ACB19F9CCD}" sibTransId="{C953B0CC-D9A4-42FC-B88C-1FAD280055E4}"/>
    <dgm:cxn modelId="{C16E1181-E665-4C0C-BA9A-E3D47A8D9B00}" type="presOf" srcId="{B1DB65A4-2978-4077-BBA7-EA2EBF96F46A}" destId="{BCD9EE53-17D5-4A20-8161-42546B54813B}" srcOrd="0" destOrd="0" presId="urn:microsoft.com/office/officeart/2009/3/layout/IncreasingArrowsProcess"/>
    <dgm:cxn modelId="{E3B1E3BB-33DA-408E-A698-70E27166101F}" type="presOf" srcId="{9EF4438B-EFCA-4CC7-B537-E16EC45520B1}" destId="{78969823-89AD-4549-9493-693A5EAE684F}" srcOrd="0" destOrd="0" presId="urn:microsoft.com/office/officeart/2009/3/layout/IncreasingArrowsProcess"/>
    <dgm:cxn modelId="{D476D84F-A753-4C64-943E-BD3B3E55C236}" type="presOf" srcId="{B5D9E76C-37FE-46A7-BD4E-DC191B42B641}" destId="{303DCAB6-4702-45ED-BCDE-31CC00872A91}" srcOrd="0" destOrd="0" presId="urn:microsoft.com/office/officeart/2009/3/layout/IncreasingArrowsProcess"/>
    <dgm:cxn modelId="{AAA35F15-A476-47D0-ABD0-51AA84D35F82}" type="presOf" srcId="{8ED9C564-EEBF-46BD-AF8D-5929F9ED0045}" destId="{79A76EAA-1279-4E25-BA49-EB685978EB3D}" srcOrd="0" destOrd="0" presId="urn:microsoft.com/office/officeart/2009/3/layout/IncreasingArrowsProcess"/>
    <dgm:cxn modelId="{A42A34E5-F537-42AE-80F9-60B67BB3F72C}" srcId="{B1DB65A4-2978-4077-BBA7-EA2EBF96F46A}" destId="{4359B038-6CA0-447A-BD52-A72D8EC6ED40}" srcOrd="0" destOrd="0" parTransId="{258FDCF6-FDAA-4021-9913-7F45560E49CB}" sibTransId="{8E1F20CD-1B97-43CE-8F3D-233EB384417E}"/>
    <dgm:cxn modelId="{854D6E4B-F8EF-478F-A07D-E937762A59DF}" type="presParOf" srcId="{78969823-89AD-4549-9493-693A5EAE684F}" destId="{303DCAB6-4702-45ED-BCDE-31CC00872A91}" srcOrd="0" destOrd="0" presId="urn:microsoft.com/office/officeart/2009/3/layout/IncreasingArrowsProcess"/>
    <dgm:cxn modelId="{39A0F086-9AA7-4E69-8F53-89CC44FD2966}" type="presParOf" srcId="{78969823-89AD-4549-9493-693A5EAE684F}" destId="{569CAD35-BA47-4FAE-B739-BB79694C6947}" srcOrd="1" destOrd="0" presId="urn:microsoft.com/office/officeart/2009/3/layout/IncreasingArrowsProcess"/>
    <dgm:cxn modelId="{175B75F8-2EBC-47E4-B27B-B9F4A9EA9EB8}" type="presParOf" srcId="{78969823-89AD-4549-9493-693A5EAE684F}" destId="{04F57755-91A5-4036-A500-377FB1D3894A}" srcOrd="2" destOrd="0" presId="urn:microsoft.com/office/officeart/2009/3/layout/IncreasingArrowsProcess"/>
    <dgm:cxn modelId="{6A96B5D0-AFFD-4319-9FCB-87CEE241A06F}" type="presParOf" srcId="{78969823-89AD-4549-9493-693A5EAE684F}" destId="{79A76EAA-1279-4E25-BA49-EB685978EB3D}" srcOrd="3" destOrd="0" presId="urn:microsoft.com/office/officeart/2009/3/layout/IncreasingArrowsProcess"/>
    <dgm:cxn modelId="{E7CAC099-3B4B-4D9A-9C7B-A6F84A948DA1}" type="presParOf" srcId="{78969823-89AD-4549-9493-693A5EAE684F}" destId="{BCD9EE53-17D5-4A20-8161-42546B54813B}" srcOrd="4" destOrd="0" presId="urn:microsoft.com/office/officeart/2009/3/layout/IncreasingArrowsProcess"/>
    <dgm:cxn modelId="{CF84E8B8-4681-4C44-8058-2C882E8BBD2E}" type="presParOf" srcId="{78969823-89AD-4549-9493-693A5EAE684F}" destId="{5D2308ED-D4D0-4428-96A9-ED02ABB63B8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F7168-260C-42C8-92D1-0776C7A342A6}">
      <dsp:nvSpPr>
        <dsp:cNvPr id="0" name=""/>
        <dsp:cNvSpPr/>
      </dsp:nvSpPr>
      <dsp:spPr>
        <a:xfrm>
          <a:off x="1910596" y="1463020"/>
          <a:ext cx="3499402" cy="3499402"/>
        </a:xfrm>
        <a:prstGeom prst="ellipse">
          <a:avLst/>
        </a:prstGeom>
        <a:solidFill>
          <a:schemeClr val="accent5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itchFamily="34" charset="0"/>
              <a:cs typeface="Arial" pitchFamily="34" charset="0"/>
            </a:rPr>
            <a:t>By 2050 we will see a technological revolution in how products are designed, offered and used by customers.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itchFamily="34" charset="0"/>
              <a:cs typeface="Arial" pitchFamily="34" charset="0"/>
            </a:rPr>
            <a:t>New opportunities for value creation</a:t>
          </a:r>
          <a:endParaRPr lang="en-GB" sz="1600" kern="1200" dirty="0">
            <a:latin typeface="Arial" pitchFamily="34" charset="0"/>
            <a:cs typeface="Arial" pitchFamily="34" charset="0"/>
          </a:endParaRPr>
        </a:p>
      </dsp:txBody>
      <dsp:txXfrm>
        <a:off x="2423072" y="1975496"/>
        <a:ext cx="2474450" cy="2474450"/>
      </dsp:txXfrm>
    </dsp:sp>
    <dsp:sp modelId="{921F8F52-5346-499C-9CCA-C60A4C7F8B0A}">
      <dsp:nvSpPr>
        <dsp:cNvPr id="0" name=""/>
        <dsp:cNvSpPr/>
      </dsp:nvSpPr>
      <dsp:spPr>
        <a:xfrm>
          <a:off x="2780886" y="57669"/>
          <a:ext cx="1749701" cy="174970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u="none" kern="1200" dirty="0" smtClean="0">
              <a:latin typeface="Arial" pitchFamily="34" charset="0"/>
              <a:cs typeface="Arial" pitchFamily="34" charset="0"/>
            </a:rPr>
            <a:t>Massive Incremental Technology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u="sng" kern="1200" dirty="0" smtClean="0">
              <a:latin typeface="Arial" pitchFamily="34" charset="0"/>
              <a:cs typeface="Arial" pitchFamily="34" charset="0"/>
            </a:rPr>
            <a:t>Full integration of ICT</a:t>
          </a:r>
          <a:r>
            <a:rPr lang="en-GB" sz="1400" b="0" u="none" kern="1200" dirty="0" smtClean="0">
              <a:latin typeface="Arial" pitchFamily="34" charset="0"/>
              <a:cs typeface="Arial" pitchFamily="34" charset="0"/>
            </a:rPr>
            <a:t> </a:t>
          </a:r>
          <a:br>
            <a:rPr lang="en-GB" sz="1400" b="0" u="none" kern="1200" dirty="0" smtClean="0">
              <a:latin typeface="Arial" pitchFamily="34" charset="0"/>
              <a:cs typeface="Arial" pitchFamily="34" charset="0"/>
            </a:rPr>
          </a:br>
          <a:r>
            <a:rPr lang="en-GB" sz="1000" kern="1200" dirty="0" smtClean="0">
              <a:latin typeface="Arial" pitchFamily="34" charset="0"/>
              <a:cs typeface="Arial" pitchFamily="34" charset="0"/>
            </a:rPr>
            <a:t>digital modelling, simulation and automation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3037124" y="313907"/>
        <a:ext cx="1237225" cy="1237225"/>
      </dsp:txXfrm>
    </dsp:sp>
    <dsp:sp modelId="{8D0275C5-8656-4259-92C4-F6DAF30E2126}">
      <dsp:nvSpPr>
        <dsp:cNvPr id="0" name=""/>
        <dsp:cNvSpPr/>
      </dsp:nvSpPr>
      <dsp:spPr>
        <a:xfrm>
          <a:off x="4563619" y="916189"/>
          <a:ext cx="1749701" cy="1749701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u="none" kern="1200" dirty="0" smtClean="0">
              <a:latin typeface="Arial" pitchFamily="34" charset="0"/>
              <a:cs typeface="Arial" pitchFamily="34" charset="0"/>
            </a:rPr>
            <a:t>Massive Incremental Technology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u="sng" kern="1200" dirty="0" smtClean="0">
              <a:latin typeface="Arial" pitchFamily="34" charset="0"/>
              <a:cs typeface="Arial" pitchFamily="34" charset="0"/>
            </a:rPr>
            <a:t>Sensors</a:t>
          </a:r>
          <a:r>
            <a:rPr lang="en-GB" sz="1400" b="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1400" b="0" u="sng" kern="1200" dirty="0" smtClean="0">
              <a:latin typeface="Arial" pitchFamily="34" charset="0"/>
              <a:cs typeface="Arial" pitchFamily="34" charset="0"/>
            </a:rPr>
            <a:t>integrated</a:t>
          </a:r>
          <a:r>
            <a:rPr lang="en-GB" sz="1400" b="0" u="none" kern="1200" dirty="0" smtClean="0">
              <a:latin typeface="Arial" pitchFamily="34" charset="0"/>
              <a:cs typeface="Arial" pitchFamily="34" charset="0"/>
            </a:rPr>
            <a:t> </a:t>
          </a:r>
          <a:br>
            <a:rPr lang="en-GB" sz="1400" b="0" u="none" kern="1200" dirty="0" smtClean="0">
              <a:latin typeface="Arial" pitchFamily="34" charset="0"/>
              <a:cs typeface="Arial" pitchFamily="34" charset="0"/>
            </a:rPr>
          </a:br>
          <a:r>
            <a:rPr lang="en-GB" sz="1000" kern="1200" dirty="0" smtClean="0">
              <a:latin typeface="Arial" pitchFamily="34" charset="0"/>
              <a:cs typeface="Arial" pitchFamily="34" charset="0"/>
            </a:rPr>
            <a:t>into digital networks and products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4819857" y="1172427"/>
        <a:ext cx="1237225" cy="1237225"/>
      </dsp:txXfrm>
    </dsp:sp>
    <dsp:sp modelId="{A0E2A443-C857-4DF3-BF48-9CB1B6E0DA7D}">
      <dsp:nvSpPr>
        <dsp:cNvPr id="0" name=""/>
        <dsp:cNvSpPr/>
      </dsp:nvSpPr>
      <dsp:spPr>
        <a:xfrm>
          <a:off x="5003918" y="2845263"/>
          <a:ext cx="1749701" cy="1749701"/>
        </a:xfrm>
        <a:prstGeom prst="ellipse">
          <a:avLst/>
        </a:prstGeom>
        <a:solidFill>
          <a:schemeClr val="accent6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latin typeface="Arial" pitchFamily="34" charset="0"/>
              <a:cs typeface="Arial" pitchFamily="34" charset="0"/>
            </a:rPr>
            <a:t>Radical Technology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u="sng" kern="1200" dirty="0" smtClean="0">
              <a:latin typeface="Arial" pitchFamily="34" charset="0"/>
              <a:cs typeface="Arial" pitchFamily="34" charset="0"/>
            </a:rPr>
            <a:t>Bio and medical technology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5260156" y="3101501"/>
        <a:ext cx="1237225" cy="1237225"/>
      </dsp:txXfrm>
    </dsp:sp>
    <dsp:sp modelId="{297140B8-DFF3-41DF-BA82-24D41C9BE6C3}">
      <dsp:nvSpPr>
        <dsp:cNvPr id="0" name=""/>
        <dsp:cNvSpPr/>
      </dsp:nvSpPr>
      <dsp:spPr>
        <a:xfrm>
          <a:off x="3770228" y="4392261"/>
          <a:ext cx="1749701" cy="174970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u="none" kern="1200" dirty="0" smtClean="0">
              <a:latin typeface="Arial" pitchFamily="34" charset="0"/>
              <a:cs typeface="Arial" pitchFamily="34" charset="0"/>
            </a:rPr>
            <a:t>Radical Technology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u="sng" kern="1200" dirty="0" smtClean="0">
              <a:latin typeface="Arial" pitchFamily="34" charset="0"/>
              <a:cs typeface="Arial" pitchFamily="34" charset="0"/>
            </a:rPr>
            <a:t>Additive manufacturing </a:t>
          </a:r>
          <a:r>
            <a:rPr lang="en-GB" sz="1000" kern="1200" dirty="0" smtClean="0">
              <a:latin typeface="Arial" pitchFamily="34" charset="0"/>
              <a:cs typeface="Arial" pitchFamily="34" charset="0"/>
            </a:rPr>
            <a:t>becomes mainstream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4026466" y="4648499"/>
        <a:ext cx="1237225" cy="1237225"/>
      </dsp:txXfrm>
    </dsp:sp>
    <dsp:sp modelId="{AE9061A3-22E7-45A5-8F79-5B96B7F51837}">
      <dsp:nvSpPr>
        <dsp:cNvPr id="0" name=""/>
        <dsp:cNvSpPr/>
      </dsp:nvSpPr>
      <dsp:spPr>
        <a:xfrm>
          <a:off x="1791544" y="4392261"/>
          <a:ext cx="1749701" cy="174970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i="0" u="none" kern="1200" dirty="0" smtClean="0">
              <a:latin typeface="Arial" pitchFamily="34" charset="0"/>
              <a:cs typeface="Arial" pitchFamily="34" charset="0"/>
            </a:rPr>
            <a:t>Disruptive Technology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u="sng" kern="1200" dirty="0" smtClean="0">
              <a:latin typeface="Arial" pitchFamily="34" charset="0"/>
              <a:cs typeface="Arial" pitchFamily="34" charset="0"/>
            </a:rPr>
            <a:t>disruptive and innovative technologies</a:t>
          </a:r>
          <a:endParaRPr lang="en-GB" sz="1400" b="0" u="sng" kern="1200" dirty="0">
            <a:latin typeface="Arial" pitchFamily="34" charset="0"/>
            <a:cs typeface="Arial" pitchFamily="34" charset="0"/>
          </a:endParaRPr>
        </a:p>
      </dsp:txBody>
      <dsp:txXfrm>
        <a:off x="2047782" y="4648499"/>
        <a:ext cx="1237225" cy="1237225"/>
      </dsp:txXfrm>
    </dsp:sp>
    <dsp:sp modelId="{0E82C9B2-20E9-4DAB-BAAA-61DF33D58B5C}">
      <dsp:nvSpPr>
        <dsp:cNvPr id="0" name=""/>
        <dsp:cNvSpPr/>
      </dsp:nvSpPr>
      <dsp:spPr>
        <a:xfrm>
          <a:off x="557854" y="2845263"/>
          <a:ext cx="1749701" cy="174970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u="none" kern="1200" dirty="0" smtClean="0">
              <a:latin typeface="Arial" pitchFamily="34" charset="0"/>
              <a:cs typeface="Arial" pitchFamily="34" charset="0"/>
            </a:rPr>
            <a:t>Massive Incremental Technology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u="sng" kern="1200" dirty="0" smtClean="0">
              <a:latin typeface="Arial" pitchFamily="34" charset="0"/>
              <a:cs typeface="Arial" pitchFamily="34" charset="0"/>
            </a:rPr>
            <a:t>New materials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814092" y="3101501"/>
        <a:ext cx="1237225" cy="1237225"/>
      </dsp:txXfrm>
    </dsp:sp>
    <dsp:sp modelId="{45EFCD43-85A0-4C96-A8FC-9C454421F1EC}">
      <dsp:nvSpPr>
        <dsp:cNvPr id="0" name=""/>
        <dsp:cNvSpPr/>
      </dsp:nvSpPr>
      <dsp:spPr>
        <a:xfrm>
          <a:off x="998153" y="916189"/>
          <a:ext cx="1749701" cy="1749701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u="none" kern="1200" dirty="0" smtClean="0">
              <a:latin typeface="Arial" pitchFamily="34" charset="0"/>
              <a:cs typeface="Arial" pitchFamily="34" charset="0"/>
            </a:rPr>
            <a:t>Massive Incremental Technology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u="sng" kern="1200" dirty="0" smtClean="0">
              <a:latin typeface="Arial" pitchFamily="34" charset="0"/>
              <a:cs typeface="Arial" pitchFamily="34" charset="0"/>
            </a:rPr>
            <a:t>Sustainable technologies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1254391" y="1172427"/>
        <a:ext cx="1237225" cy="12372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CAB6-4702-45ED-BCDE-31CC00872A91}">
      <dsp:nvSpPr>
        <dsp:cNvPr id="0" name=""/>
        <dsp:cNvSpPr/>
      </dsp:nvSpPr>
      <dsp:spPr>
        <a:xfrm>
          <a:off x="-10733" y="809941"/>
          <a:ext cx="9195053" cy="1366485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 if we </a:t>
          </a: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taxed bad things only?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-10733" y="1151562"/>
        <a:ext cx="8853432" cy="683243"/>
      </dsp:txXfrm>
    </dsp:sp>
    <dsp:sp modelId="{569CAD35-BA47-4FAE-B739-BB79694C6947}">
      <dsp:nvSpPr>
        <dsp:cNvPr id="0" name=""/>
        <dsp:cNvSpPr/>
      </dsp:nvSpPr>
      <dsp:spPr>
        <a:xfrm>
          <a:off x="27152" y="1769955"/>
          <a:ext cx="2820887" cy="460273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Labour &amp; Knowledge </a:t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would replace materials</a:t>
          </a:r>
          <a:endParaRPr lang="en-GB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27152" y="1769955"/>
        <a:ext cx="2820887" cy="4602732"/>
      </dsp:txXfrm>
    </dsp:sp>
    <dsp:sp modelId="{04F57755-91A5-4036-A500-377FB1D3894A}">
      <dsp:nvSpPr>
        <dsp:cNvPr id="0" name=""/>
        <dsp:cNvSpPr/>
      </dsp:nvSpPr>
      <dsp:spPr>
        <a:xfrm>
          <a:off x="2825464" y="1266317"/>
          <a:ext cx="6348122" cy="1336023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 if </a:t>
          </a: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everyone </a:t>
          </a: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held their DNA (&amp; other) data?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25464" y="1600323"/>
        <a:ext cx="6014116" cy="668011"/>
      </dsp:txXfrm>
    </dsp:sp>
    <dsp:sp modelId="{79A76EAA-1279-4E25-BA49-EB685978EB3D}">
      <dsp:nvSpPr>
        <dsp:cNvPr id="0" name=""/>
        <dsp:cNvSpPr/>
      </dsp:nvSpPr>
      <dsp:spPr>
        <a:xfrm>
          <a:off x="2837896" y="2155549"/>
          <a:ext cx="2825464" cy="441081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</a:t>
          </a:r>
          <a: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kern="1200" dirty="0">
            <a:solidFill>
              <a:srgbClr val="008081"/>
            </a:solidFill>
            <a:latin typeface="Calibri"/>
            <a:ea typeface="+mn-ea"/>
            <a:cs typeface="+mn-cs"/>
          </a:endParaRPr>
        </a:p>
      </dsp:txBody>
      <dsp:txXfrm>
        <a:off x="2837896" y="2155549"/>
        <a:ext cx="2825464" cy="4410813"/>
      </dsp:txXfrm>
    </dsp:sp>
    <dsp:sp modelId="{BCD9EE53-17D5-4A20-8161-42546B54813B}">
      <dsp:nvSpPr>
        <dsp:cNvPr id="0" name=""/>
        <dsp:cNvSpPr/>
      </dsp:nvSpPr>
      <dsp:spPr>
        <a:xfrm>
          <a:off x="5650929" y="1687931"/>
          <a:ext cx="3522657" cy="1336023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last </a:t>
          </a: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mile logistics is </a:t>
          </a: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free?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50929" y="2021937"/>
        <a:ext cx="3188651" cy="668011"/>
      </dsp:txXfrm>
    </dsp:sp>
    <dsp:sp modelId="{5D2308ED-D4D0-4428-96A9-ED02ABB63B86}">
      <dsp:nvSpPr>
        <dsp:cNvPr id="0" name=""/>
        <dsp:cNvSpPr/>
      </dsp:nvSpPr>
      <dsp:spPr>
        <a:xfrm>
          <a:off x="5655224" y="2685585"/>
          <a:ext cx="2891467" cy="406618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…..</a:t>
          </a:r>
          <a: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kern="1200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rgbClr val="00615F"/>
            </a:solidFill>
            <a:latin typeface="Calibri"/>
            <a:ea typeface="+mn-ea"/>
            <a:cs typeface="+mn-cs"/>
          </a:endParaRPr>
        </a:p>
      </dsp:txBody>
      <dsp:txXfrm>
        <a:off x="5655224" y="2685585"/>
        <a:ext cx="2891467" cy="4066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CAB6-4702-45ED-BCDE-31CC00872A91}">
      <dsp:nvSpPr>
        <dsp:cNvPr id="0" name=""/>
        <dsp:cNvSpPr/>
      </dsp:nvSpPr>
      <dsp:spPr>
        <a:xfrm>
          <a:off x="-10733" y="809941"/>
          <a:ext cx="9195053" cy="1366485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Disrupted availability of raw materials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-10733" y="1151562"/>
        <a:ext cx="8853432" cy="683243"/>
      </dsp:txXfrm>
    </dsp:sp>
    <dsp:sp modelId="{569CAD35-BA47-4FAE-B739-BB79694C6947}">
      <dsp:nvSpPr>
        <dsp:cNvPr id="0" name=""/>
        <dsp:cNvSpPr/>
      </dsp:nvSpPr>
      <dsp:spPr>
        <a:xfrm>
          <a:off x="27152" y="1769955"/>
          <a:ext cx="2820887" cy="460273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en-GB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27152" y="1769955"/>
        <a:ext cx="2820887" cy="4602732"/>
      </dsp:txXfrm>
    </dsp:sp>
    <dsp:sp modelId="{04F57755-91A5-4036-A500-377FB1D3894A}">
      <dsp:nvSpPr>
        <dsp:cNvPr id="0" name=""/>
        <dsp:cNvSpPr/>
      </dsp:nvSpPr>
      <dsp:spPr>
        <a:xfrm>
          <a:off x="2825464" y="1266317"/>
          <a:ext cx="6348122" cy="1336023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25464" y="1600323"/>
        <a:ext cx="6014116" cy="668011"/>
      </dsp:txXfrm>
    </dsp:sp>
    <dsp:sp modelId="{79A76EAA-1279-4E25-BA49-EB685978EB3D}">
      <dsp:nvSpPr>
        <dsp:cNvPr id="0" name=""/>
        <dsp:cNvSpPr/>
      </dsp:nvSpPr>
      <dsp:spPr>
        <a:xfrm>
          <a:off x="2837896" y="2155549"/>
          <a:ext cx="2825464" cy="441081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kern="1200" dirty="0">
            <a:solidFill>
              <a:srgbClr val="008081"/>
            </a:solidFill>
            <a:latin typeface="Calibri"/>
            <a:ea typeface="+mn-ea"/>
            <a:cs typeface="+mn-cs"/>
          </a:endParaRPr>
        </a:p>
      </dsp:txBody>
      <dsp:txXfrm>
        <a:off x="2837896" y="2155549"/>
        <a:ext cx="2825464" cy="4410813"/>
      </dsp:txXfrm>
    </dsp:sp>
    <dsp:sp modelId="{BCD9EE53-17D5-4A20-8161-42546B54813B}">
      <dsp:nvSpPr>
        <dsp:cNvPr id="0" name=""/>
        <dsp:cNvSpPr/>
      </dsp:nvSpPr>
      <dsp:spPr>
        <a:xfrm>
          <a:off x="5650929" y="1687931"/>
          <a:ext cx="3522657" cy="1336023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50929" y="2021937"/>
        <a:ext cx="3188651" cy="668011"/>
      </dsp:txXfrm>
    </dsp:sp>
    <dsp:sp modelId="{5D2308ED-D4D0-4428-96A9-ED02ABB63B86}">
      <dsp:nvSpPr>
        <dsp:cNvPr id="0" name=""/>
        <dsp:cNvSpPr/>
      </dsp:nvSpPr>
      <dsp:spPr>
        <a:xfrm>
          <a:off x="5655224" y="2685585"/>
          <a:ext cx="2891467" cy="406618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kern="1200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rgbClr val="00615F"/>
            </a:solidFill>
            <a:latin typeface="Calibri"/>
            <a:ea typeface="+mn-ea"/>
            <a:cs typeface="+mn-cs"/>
          </a:endParaRPr>
        </a:p>
      </dsp:txBody>
      <dsp:txXfrm>
        <a:off x="5655224" y="2685585"/>
        <a:ext cx="2891467" cy="4066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CAB6-4702-45ED-BCDE-31CC00872A91}">
      <dsp:nvSpPr>
        <dsp:cNvPr id="0" name=""/>
        <dsp:cNvSpPr/>
      </dsp:nvSpPr>
      <dsp:spPr>
        <a:xfrm>
          <a:off x="31557" y="824880"/>
          <a:ext cx="9142029" cy="1358605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087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Disrupted availability of raw materials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557" y="1164531"/>
        <a:ext cx="8802378" cy="679303"/>
      </dsp:txXfrm>
    </dsp:sp>
    <dsp:sp modelId="{569CAD35-BA47-4FAE-B739-BB79694C6947}">
      <dsp:nvSpPr>
        <dsp:cNvPr id="0" name=""/>
        <dsp:cNvSpPr/>
      </dsp:nvSpPr>
      <dsp:spPr>
        <a:xfrm>
          <a:off x="53446" y="1779359"/>
          <a:ext cx="2804620" cy="457619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Need to avoid crisis minerals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Desire to reduce imports for resilience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Circular economy thinking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Customers seek provenance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Massive push for resource efficiency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53446" y="1779359"/>
        <a:ext cx="2804620" cy="4576190"/>
      </dsp:txXfrm>
    </dsp:sp>
    <dsp:sp modelId="{04F57755-91A5-4036-A500-377FB1D3894A}">
      <dsp:nvSpPr>
        <dsp:cNvPr id="0" name=""/>
        <dsp:cNvSpPr/>
      </dsp:nvSpPr>
      <dsp:spPr>
        <a:xfrm>
          <a:off x="2835621" y="1278625"/>
          <a:ext cx="6311515" cy="1328319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087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35621" y="1610705"/>
        <a:ext cx="5979435" cy="664159"/>
      </dsp:txXfrm>
    </dsp:sp>
    <dsp:sp modelId="{79A76EAA-1279-4E25-BA49-EB685978EB3D}">
      <dsp:nvSpPr>
        <dsp:cNvPr id="0" name=""/>
        <dsp:cNvSpPr/>
      </dsp:nvSpPr>
      <dsp:spPr>
        <a:xfrm>
          <a:off x="2847981" y="2162729"/>
          <a:ext cx="2809171" cy="438537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kern="1200" dirty="0">
            <a:solidFill>
              <a:srgbClr val="008081"/>
            </a:solidFill>
            <a:latin typeface="Calibri"/>
            <a:ea typeface="+mn-ea"/>
            <a:cs typeface="+mn-cs"/>
          </a:endParaRPr>
        </a:p>
      </dsp:txBody>
      <dsp:txXfrm>
        <a:off x="2847981" y="2162729"/>
        <a:ext cx="2809171" cy="4385378"/>
      </dsp:txXfrm>
    </dsp:sp>
    <dsp:sp modelId="{BCD9EE53-17D5-4A20-8161-42546B54813B}">
      <dsp:nvSpPr>
        <dsp:cNvPr id="0" name=""/>
        <dsp:cNvSpPr/>
      </dsp:nvSpPr>
      <dsp:spPr>
        <a:xfrm>
          <a:off x="5644793" y="1697807"/>
          <a:ext cx="3502343" cy="1328319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087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44793" y="2029887"/>
        <a:ext cx="3170263" cy="664159"/>
      </dsp:txXfrm>
    </dsp:sp>
    <dsp:sp modelId="{5D2308ED-D4D0-4428-96A9-ED02ABB63B86}">
      <dsp:nvSpPr>
        <dsp:cNvPr id="0" name=""/>
        <dsp:cNvSpPr/>
      </dsp:nvSpPr>
      <dsp:spPr>
        <a:xfrm>
          <a:off x="5649063" y="2689708"/>
          <a:ext cx="2874793" cy="404273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kern="1200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rgbClr val="00615F"/>
            </a:solidFill>
            <a:latin typeface="Calibri"/>
            <a:ea typeface="+mn-ea"/>
            <a:cs typeface="+mn-cs"/>
          </a:endParaRPr>
        </a:p>
      </dsp:txBody>
      <dsp:txXfrm>
        <a:off x="5649063" y="2689708"/>
        <a:ext cx="2874793" cy="40427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CAB6-4702-45ED-BCDE-31CC00872A91}">
      <dsp:nvSpPr>
        <dsp:cNvPr id="0" name=""/>
        <dsp:cNvSpPr/>
      </dsp:nvSpPr>
      <dsp:spPr>
        <a:xfrm>
          <a:off x="31557" y="824880"/>
          <a:ext cx="9142029" cy="1358605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087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Disrupted availability of raw materials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557" y="1164531"/>
        <a:ext cx="8802378" cy="679303"/>
      </dsp:txXfrm>
    </dsp:sp>
    <dsp:sp modelId="{569CAD35-BA47-4FAE-B739-BB79694C6947}">
      <dsp:nvSpPr>
        <dsp:cNvPr id="0" name=""/>
        <dsp:cNvSpPr/>
      </dsp:nvSpPr>
      <dsp:spPr>
        <a:xfrm>
          <a:off x="53446" y="1779359"/>
          <a:ext cx="2804620" cy="457619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Need to avoid crisis minerals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Desire to reduce imports for resilience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Circular economy thinking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Customers seek provenance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Massive push for resource efficiency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53446" y="1779359"/>
        <a:ext cx="2804620" cy="4576190"/>
      </dsp:txXfrm>
    </dsp:sp>
    <dsp:sp modelId="{04F57755-91A5-4036-A500-377FB1D3894A}">
      <dsp:nvSpPr>
        <dsp:cNvPr id="0" name=""/>
        <dsp:cNvSpPr/>
      </dsp:nvSpPr>
      <dsp:spPr>
        <a:xfrm>
          <a:off x="2835621" y="1278625"/>
          <a:ext cx="6311515" cy="1328319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087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?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35621" y="1610705"/>
        <a:ext cx="5979435" cy="664159"/>
      </dsp:txXfrm>
    </dsp:sp>
    <dsp:sp modelId="{79A76EAA-1279-4E25-BA49-EB685978EB3D}">
      <dsp:nvSpPr>
        <dsp:cNvPr id="0" name=""/>
        <dsp:cNvSpPr/>
      </dsp:nvSpPr>
      <dsp:spPr>
        <a:xfrm>
          <a:off x="2847981" y="2162729"/>
          <a:ext cx="2809171" cy="438537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Unwilling to share materials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High taxes on materials </a:t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Low taxes on work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New production processes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small scale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re-configurable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accessing global knowledge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kern="1200" dirty="0">
            <a:solidFill>
              <a:srgbClr val="008081"/>
            </a:solidFill>
            <a:latin typeface="Calibri"/>
            <a:ea typeface="+mn-ea"/>
            <a:cs typeface="+mn-cs"/>
          </a:endParaRPr>
        </a:p>
      </dsp:txBody>
      <dsp:txXfrm>
        <a:off x="2847981" y="2162729"/>
        <a:ext cx="2809171" cy="4385378"/>
      </dsp:txXfrm>
    </dsp:sp>
    <dsp:sp modelId="{BCD9EE53-17D5-4A20-8161-42546B54813B}">
      <dsp:nvSpPr>
        <dsp:cNvPr id="0" name=""/>
        <dsp:cNvSpPr/>
      </dsp:nvSpPr>
      <dsp:spPr>
        <a:xfrm>
          <a:off x="5644793" y="1697807"/>
          <a:ext cx="3502343" cy="1328319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087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44793" y="2029887"/>
        <a:ext cx="3170263" cy="664159"/>
      </dsp:txXfrm>
    </dsp:sp>
    <dsp:sp modelId="{5D2308ED-D4D0-4428-96A9-ED02ABB63B86}">
      <dsp:nvSpPr>
        <dsp:cNvPr id="0" name=""/>
        <dsp:cNvSpPr/>
      </dsp:nvSpPr>
      <dsp:spPr>
        <a:xfrm>
          <a:off x="5649063" y="2689708"/>
          <a:ext cx="2874793" cy="404273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kern="1200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rgbClr val="00615F"/>
            </a:solidFill>
            <a:latin typeface="Calibri"/>
            <a:ea typeface="+mn-ea"/>
            <a:cs typeface="+mn-cs"/>
          </a:endParaRPr>
        </a:p>
      </dsp:txBody>
      <dsp:txXfrm>
        <a:off x="5649063" y="2689708"/>
        <a:ext cx="2874793" cy="4042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CAB6-4702-45ED-BCDE-31CC00872A91}">
      <dsp:nvSpPr>
        <dsp:cNvPr id="0" name=""/>
        <dsp:cNvSpPr/>
      </dsp:nvSpPr>
      <dsp:spPr>
        <a:xfrm>
          <a:off x="31557" y="824880"/>
          <a:ext cx="9142029" cy="1358605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087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Disrupted availability of raw materials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557" y="1164531"/>
        <a:ext cx="8802378" cy="679303"/>
      </dsp:txXfrm>
    </dsp:sp>
    <dsp:sp modelId="{569CAD35-BA47-4FAE-B739-BB79694C6947}">
      <dsp:nvSpPr>
        <dsp:cNvPr id="0" name=""/>
        <dsp:cNvSpPr/>
      </dsp:nvSpPr>
      <dsp:spPr>
        <a:xfrm>
          <a:off x="53446" y="1779359"/>
          <a:ext cx="2804620" cy="457619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Need to avoid crisis minerals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Desire to reduce imports for resilience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Circular economy thinking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Customers seek provenance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Massive push for resource efficiency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53446" y="1779359"/>
        <a:ext cx="2804620" cy="4576190"/>
      </dsp:txXfrm>
    </dsp:sp>
    <dsp:sp modelId="{04F57755-91A5-4036-A500-377FB1D3894A}">
      <dsp:nvSpPr>
        <dsp:cNvPr id="0" name=""/>
        <dsp:cNvSpPr/>
      </dsp:nvSpPr>
      <dsp:spPr>
        <a:xfrm>
          <a:off x="2835621" y="1278625"/>
          <a:ext cx="6311515" cy="1328319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087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?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35621" y="1610705"/>
        <a:ext cx="5979435" cy="664159"/>
      </dsp:txXfrm>
    </dsp:sp>
    <dsp:sp modelId="{79A76EAA-1279-4E25-BA49-EB685978EB3D}">
      <dsp:nvSpPr>
        <dsp:cNvPr id="0" name=""/>
        <dsp:cNvSpPr/>
      </dsp:nvSpPr>
      <dsp:spPr>
        <a:xfrm>
          <a:off x="2847981" y="2162729"/>
          <a:ext cx="2809171" cy="438537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Unwilling to share materials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High taxes on materials </a:t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Low taxes on work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New production processes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small scale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re-configurable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accessing global knowledge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kern="1200" dirty="0">
            <a:solidFill>
              <a:srgbClr val="008081"/>
            </a:solidFill>
            <a:latin typeface="Calibri"/>
            <a:ea typeface="+mn-ea"/>
            <a:cs typeface="+mn-cs"/>
          </a:endParaRPr>
        </a:p>
      </dsp:txBody>
      <dsp:txXfrm>
        <a:off x="2847981" y="2162729"/>
        <a:ext cx="2809171" cy="4385378"/>
      </dsp:txXfrm>
    </dsp:sp>
    <dsp:sp modelId="{BCD9EE53-17D5-4A20-8161-42546B54813B}">
      <dsp:nvSpPr>
        <dsp:cNvPr id="0" name=""/>
        <dsp:cNvSpPr/>
      </dsp:nvSpPr>
      <dsp:spPr>
        <a:xfrm>
          <a:off x="5644793" y="1697807"/>
          <a:ext cx="3502343" cy="1328319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087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FORAGING FACTORY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44793" y="2029887"/>
        <a:ext cx="3170263" cy="664159"/>
      </dsp:txXfrm>
    </dsp:sp>
    <dsp:sp modelId="{5D2308ED-D4D0-4428-96A9-ED02ABB63B86}">
      <dsp:nvSpPr>
        <dsp:cNvPr id="0" name=""/>
        <dsp:cNvSpPr/>
      </dsp:nvSpPr>
      <dsp:spPr>
        <a:xfrm>
          <a:off x="5649063" y="2689708"/>
          <a:ext cx="2874793" cy="404273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kern="1200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Is aware of locally available materials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Can adjust production to make locally useful things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Can extract value from natural and mineral materials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Is supported by global knowledge flows</a:t>
          </a:r>
          <a:endParaRPr lang="en-GB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5649063" y="2689708"/>
        <a:ext cx="2874793" cy="40427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CAB6-4702-45ED-BCDE-31CC00872A91}">
      <dsp:nvSpPr>
        <dsp:cNvPr id="0" name=""/>
        <dsp:cNvSpPr/>
      </dsp:nvSpPr>
      <dsp:spPr>
        <a:xfrm>
          <a:off x="31557" y="824880"/>
          <a:ext cx="9142029" cy="1358605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087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Business as usual, focus on efficiency, hoping for a growing market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557" y="1164531"/>
        <a:ext cx="8802378" cy="679303"/>
      </dsp:txXfrm>
    </dsp:sp>
    <dsp:sp modelId="{569CAD35-BA47-4FAE-B739-BB79694C6947}">
      <dsp:nvSpPr>
        <dsp:cNvPr id="0" name=""/>
        <dsp:cNvSpPr/>
      </dsp:nvSpPr>
      <dsp:spPr>
        <a:xfrm>
          <a:off x="53446" y="1779359"/>
          <a:ext cx="2804620" cy="457619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Location decisions change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Strong focus on efficiency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Increased information content (either free or paid for)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Sensors in everything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Increased </a:t>
          </a:r>
          <a:r>
            <a:rPr lang="en-GB" sz="160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provenance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Automation everywhere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rgbClr val="00A3A4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Personalisation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Co-creation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solidFill>
                <a:srgbClr val="C00000"/>
              </a:solidFill>
              <a:latin typeface="Calibri"/>
              <a:ea typeface="+mn-ea"/>
              <a:cs typeface="+mn-cs"/>
            </a:rPr>
            <a:t>Gentani</a:t>
          </a:r>
          <a:r>
            <a:rPr lang="en-GB" sz="160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 </a:t>
          </a: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(actual limits)</a:t>
          </a:r>
          <a:r>
            <a:rPr lang="en-GB" sz="1600" kern="1200" dirty="0" smtClean="0">
              <a:solidFill>
                <a:srgbClr val="00A3A4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rgbClr val="00A3A4"/>
              </a:solidFill>
              <a:latin typeface="Calibri"/>
              <a:ea typeface="+mn-ea"/>
              <a:cs typeface="+mn-cs"/>
            </a:rPr>
          </a:br>
          <a:endParaRPr lang="en-GB" sz="1600" kern="1200" dirty="0" smtClean="0">
            <a:solidFill>
              <a:srgbClr val="00A3A4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Business Leadership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Well-being as business goal</a:t>
          </a:r>
          <a:endParaRPr lang="en-GB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53446" y="1779359"/>
        <a:ext cx="2804620" cy="4576190"/>
      </dsp:txXfrm>
    </dsp:sp>
    <dsp:sp modelId="{04F57755-91A5-4036-A500-377FB1D3894A}">
      <dsp:nvSpPr>
        <dsp:cNvPr id="0" name=""/>
        <dsp:cNvSpPr/>
      </dsp:nvSpPr>
      <dsp:spPr>
        <a:xfrm>
          <a:off x="2835621" y="1278625"/>
          <a:ext cx="6311515" cy="1328319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087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Disruption, experimentation, radical technology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35621" y="1610705"/>
        <a:ext cx="5979435" cy="664159"/>
      </dsp:txXfrm>
    </dsp:sp>
    <dsp:sp modelId="{79A76EAA-1279-4E25-BA49-EB685978EB3D}">
      <dsp:nvSpPr>
        <dsp:cNvPr id="0" name=""/>
        <dsp:cNvSpPr/>
      </dsp:nvSpPr>
      <dsp:spPr>
        <a:xfrm>
          <a:off x="2847981" y="2162729"/>
          <a:ext cx="2809171" cy="438537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Multiple </a:t>
          </a:r>
          <a:r>
            <a:rPr lang="en-GB" sz="160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disruptions</a:t>
          </a: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food-water-energy </a:t>
          </a:r>
          <a:r>
            <a:rPr lang="en-GB" sz="1400" i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politics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Scale logic changes direction</a:t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Resilience to disruptions </a:t>
          </a:r>
          <a:r>
            <a:rPr lang="en-GB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(s/c’s)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Search for value</a:t>
          </a: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chemistry</a:t>
          </a:r>
          <a:br>
            <a:rPr lang="en-GB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product</a:t>
          </a:r>
          <a:br>
            <a:rPr lang="en-GB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business model</a:t>
          </a: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Big data</a:t>
          </a: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</a:t>
          </a:r>
          <a:r>
            <a:rPr lang="en-GB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sensors for life</a:t>
          </a:r>
          <a:br>
            <a:rPr lang="en-GB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seeing everything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Circular economy </a:t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Information replaces materials</a:t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Lightweight, complex materials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Bio-materials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Experiments everywhere</a:t>
          </a:r>
          <a: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kern="1200" dirty="0">
            <a:solidFill>
              <a:srgbClr val="008081"/>
            </a:solidFill>
            <a:latin typeface="Calibri"/>
            <a:ea typeface="+mn-ea"/>
            <a:cs typeface="+mn-cs"/>
          </a:endParaRPr>
        </a:p>
      </dsp:txBody>
      <dsp:txXfrm>
        <a:off x="2847981" y="2162729"/>
        <a:ext cx="2809171" cy="4385378"/>
      </dsp:txXfrm>
    </dsp:sp>
    <dsp:sp modelId="{BCD9EE53-17D5-4A20-8161-42546B54813B}">
      <dsp:nvSpPr>
        <dsp:cNvPr id="0" name=""/>
        <dsp:cNvSpPr/>
      </dsp:nvSpPr>
      <dsp:spPr>
        <a:xfrm>
          <a:off x="5644793" y="1697807"/>
          <a:ext cx="3502343" cy="1328319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087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New structures </a:t>
          </a:r>
          <a:r>
            <a:rPr lang="en-GB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&amp; </a:t>
          </a: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governance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44793" y="2029887"/>
        <a:ext cx="3170263" cy="664159"/>
      </dsp:txXfrm>
    </dsp:sp>
    <dsp:sp modelId="{5D2308ED-D4D0-4428-96A9-ED02ABB63B86}">
      <dsp:nvSpPr>
        <dsp:cNvPr id="0" name=""/>
        <dsp:cNvSpPr/>
      </dsp:nvSpPr>
      <dsp:spPr>
        <a:xfrm>
          <a:off x="5649063" y="2689708"/>
          <a:ext cx="2874793" cy="404273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Sustainable making Commons</a:t>
          </a:r>
          <a:br>
            <a:rPr lang="en-GB" sz="1600" i="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i="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</a:t>
          </a:r>
          <a:br>
            <a:rPr lang="en-GB" sz="1600" i="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i="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New models of growth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Manufacturing supply chain flattens with a </a:t>
          </a:r>
          <a:r>
            <a:rPr lang="en-GB" sz="160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new geography </a:t>
          </a: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local making </a:t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</a:t>
          </a:r>
          <a:r>
            <a:rPr lang="en-GB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PositiveFactory</a:t>
          </a: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	retail making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Enabling </a:t>
          </a:r>
          <a:r>
            <a:rPr lang="en-GB" sz="160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product architectures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New forms of </a:t>
          </a:r>
          <a:r>
            <a:rPr lang="en-GB" sz="160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governance</a:t>
          </a: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Base of pyramid fully engaged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Business Leadership++</a:t>
          </a:r>
          <a: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kern="1200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rgbClr val="00615F"/>
            </a:solidFill>
            <a:latin typeface="Calibri"/>
            <a:ea typeface="+mn-ea"/>
            <a:cs typeface="+mn-cs"/>
          </a:endParaRPr>
        </a:p>
      </dsp:txBody>
      <dsp:txXfrm>
        <a:off x="5649063" y="2689708"/>
        <a:ext cx="2874793" cy="40427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CAB6-4702-45ED-BCDE-31CC00872A91}">
      <dsp:nvSpPr>
        <dsp:cNvPr id="0" name=""/>
        <dsp:cNvSpPr/>
      </dsp:nvSpPr>
      <dsp:spPr>
        <a:xfrm>
          <a:off x="-10733" y="809941"/>
          <a:ext cx="9195053" cy="1366485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Which trend first?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-10733" y="1151562"/>
        <a:ext cx="8853432" cy="683243"/>
      </dsp:txXfrm>
    </dsp:sp>
    <dsp:sp modelId="{569CAD35-BA47-4FAE-B739-BB79694C6947}">
      <dsp:nvSpPr>
        <dsp:cNvPr id="0" name=""/>
        <dsp:cNvSpPr/>
      </dsp:nvSpPr>
      <dsp:spPr>
        <a:xfrm>
          <a:off x="27152" y="1769955"/>
          <a:ext cx="2820887" cy="460273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…..</a:t>
          </a:r>
          <a:endParaRPr lang="en-GB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27152" y="1769955"/>
        <a:ext cx="2820887" cy="4602732"/>
      </dsp:txXfrm>
    </dsp:sp>
    <dsp:sp modelId="{04F57755-91A5-4036-A500-377FB1D3894A}">
      <dsp:nvSpPr>
        <dsp:cNvPr id="0" name=""/>
        <dsp:cNvSpPr/>
      </dsp:nvSpPr>
      <dsp:spPr>
        <a:xfrm>
          <a:off x="2825464" y="1266317"/>
          <a:ext cx="6348122" cy="1336023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what happens to that when this one arrives?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25464" y="1600323"/>
        <a:ext cx="6014116" cy="668011"/>
      </dsp:txXfrm>
    </dsp:sp>
    <dsp:sp modelId="{79A76EAA-1279-4E25-BA49-EB685978EB3D}">
      <dsp:nvSpPr>
        <dsp:cNvPr id="0" name=""/>
        <dsp:cNvSpPr/>
      </dsp:nvSpPr>
      <dsp:spPr>
        <a:xfrm>
          <a:off x="2837896" y="2155549"/>
          <a:ext cx="2825464" cy="441081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</a:t>
          </a:r>
          <a: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kern="1200" dirty="0">
            <a:solidFill>
              <a:srgbClr val="008081"/>
            </a:solidFill>
            <a:latin typeface="Calibri"/>
            <a:ea typeface="+mn-ea"/>
            <a:cs typeface="+mn-cs"/>
          </a:endParaRPr>
        </a:p>
      </dsp:txBody>
      <dsp:txXfrm>
        <a:off x="2837896" y="2155549"/>
        <a:ext cx="2825464" cy="4410813"/>
      </dsp:txXfrm>
    </dsp:sp>
    <dsp:sp modelId="{BCD9EE53-17D5-4A20-8161-42546B54813B}">
      <dsp:nvSpPr>
        <dsp:cNvPr id="0" name=""/>
        <dsp:cNvSpPr/>
      </dsp:nvSpPr>
      <dsp:spPr>
        <a:xfrm>
          <a:off x="5650929" y="1687931"/>
          <a:ext cx="3522657" cy="1336023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a final complication?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50929" y="2021937"/>
        <a:ext cx="3188651" cy="668011"/>
      </dsp:txXfrm>
    </dsp:sp>
    <dsp:sp modelId="{5D2308ED-D4D0-4428-96A9-ED02ABB63B86}">
      <dsp:nvSpPr>
        <dsp:cNvPr id="0" name=""/>
        <dsp:cNvSpPr/>
      </dsp:nvSpPr>
      <dsp:spPr>
        <a:xfrm>
          <a:off x="5655224" y="2685585"/>
          <a:ext cx="2891467" cy="406618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…..</a:t>
          </a:r>
          <a: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kern="1200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rgbClr val="00615F"/>
            </a:solidFill>
            <a:latin typeface="Calibri"/>
            <a:ea typeface="+mn-ea"/>
            <a:cs typeface="+mn-cs"/>
          </a:endParaRPr>
        </a:p>
      </dsp:txBody>
      <dsp:txXfrm>
        <a:off x="5655224" y="2685585"/>
        <a:ext cx="2891467" cy="40661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CAB6-4702-45ED-BCDE-31CC00872A91}">
      <dsp:nvSpPr>
        <dsp:cNvPr id="0" name=""/>
        <dsp:cNvSpPr/>
      </dsp:nvSpPr>
      <dsp:spPr>
        <a:xfrm>
          <a:off x="-10733" y="809941"/>
          <a:ext cx="9195053" cy="1366485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 if we </a:t>
          </a: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taxed bad things only?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-10733" y="1151562"/>
        <a:ext cx="8853432" cy="683243"/>
      </dsp:txXfrm>
    </dsp:sp>
    <dsp:sp modelId="{569CAD35-BA47-4FAE-B739-BB79694C6947}">
      <dsp:nvSpPr>
        <dsp:cNvPr id="0" name=""/>
        <dsp:cNvSpPr/>
      </dsp:nvSpPr>
      <dsp:spPr>
        <a:xfrm>
          <a:off x="27152" y="1769955"/>
          <a:ext cx="2820887" cy="460273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Labour &amp; Knowledge </a:t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would replace materials</a:t>
          </a:r>
          <a:endParaRPr lang="en-GB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27152" y="1769955"/>
        <a:ext cx="2820887" cy="4602732"/>
      </dsp:txXfrm>
    </dsp:sp>
    <dsp:sp modelId="{04F57755-91A5-4036-A500-377FB1D3894A}">
      <dsp:nvSpPr>
        <dsp:cNvPr id="0" name=""/>
        <dsp:cNvSpPr/>
      </dsp:nvSpPr>
      <dsp:spPr>
        <a:xfrm>
          <a:off x="2825464" y="1266317"/>
          <a:ext cx="6348122" cy="1336023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 if?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25464" y="1600323"/>
        <a:ext cx="6014116" cy="668011"/>
      </dsp:txXfrm>
    </dsp:sp>
    <dsp:sp modelId="{79A76EAA-1279-4E25-BA49-EB685978EB3D}">
      <dsp:nvSpPr>
        <dsp:cNvPr id="0" name=""/>
        <dsp:cNvSpPr/>
      </dsp:nvSpPr>
      <dsp:spPr>
        <a:xfrm>
          <a:off x="2837896" y="2155549"/>
          <a:ext cx="2825464" cy="441081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</a:t>
          </a:r>
          <a: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kern="1200" dirty="0">
            <a:solidFill>
              <a:srgbClr val="008081"/>
            </a:solidFill>
            <a:latin typeface="Calibri"/>
            <a:ea typeface="+mn-ea"/>
            <a:cs typeface="+mn-cs"/>
          </a:endParaRPr>
        </a:p>
      </dsp:txBody>
      <dsp:txXfrm>
        <a:off x="2837896" y="2155549"/>
        <a:ext cx="2825464" cy="4410813"/>
      </dsp:txXfrm>
    </dsp:sp>
    <dsp:sp modelId="{BCD9EE53-17D5-4A20-8161-42546B54813B}">
      <dsp:nvSpPr>
        <dsp:cNvPr id="0" name=""/>
        <dsp:cNvSpPr/>
      </dsp:nvSpPr>
      <dsp:spPr>
        <a:xfrm>
          <a:off x="5650929" y="1687931"/>
          <a:ext cx="3522657" cy="1336023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and?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50929" y="2021937"/>
        <a:ext cx="3188651" cy="668011"/>
      </dsp:txXfrm>
    </dsp:sp>
    <dsp:sp modelId="{5D2308ED-D4D0-4428-96A9-ED02ABB63B86}">
      <dsp:nvSpPr>
        <dsp:cNvPr id="0" name=""/>
        <dsp:cNvSpPr/>
      </dsp:nvSpPr>
      <dsp:spPr>
        <a:xfrm>
          <a:off x="5655224" y="2685585"/>
          <a:ext cx="2891467" cy="406618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…..</a:t>
          </a:r>
          <a: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kern="1200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rgbClr val="00615F"/>
            </a:solidFill>
            <a:latin typeface="Calibri"/>
            <a:ea typeface="+mn-ea"/>
            <a:cs typeface="+mn-cs"/>
          </a:endParaRPr>
        </a:p>
      </dsp:txBody>
      <dsp:txXfrm>
        <a:off x="5655224" y="2685585"/>
        <a:ext cx="2891467" cy="40661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CAB6-4702-45ED-BCDE-31CC00872A91}">
      <dsp:nvSpPr>
        <dsp:cNvPr id="0" name=""/>
        <dsp:cNvSpPr/>
      </dsp:nvSpPr>
      <dsp:spPr>
        <a:xfrm>
          <a:off x="-10733" y="809941"/>
          <a:ext cx="9195053" cy="1366485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 if we </a:t>
          </a: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taxed bad things only?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-10733" y="1151562"/>
        <a:ext cx="8853432" cy="683243"/>
      </dsp:txXfrm>
    </dsp:sp>
    <dsp:sp modelId="{569CAD35-BA47-4FAE-B739-BB79694C6947}">
      <dsp:nvSpPr>
        <dsp:cNvPr id="0" name=""/>
        <dsp:cNvSpPr/>
      </dsp:nvSpPr>
      <dsp:spPr>
        <a:xfrm>
          <a:off x="27152" y="1769955"/>
          <a:ext cx="2820887" cy="460273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Labour &amp; Knowledge </a:t>
          </a:r>
          <a:b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</a:b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would replace materials</a:t>
          </a:r>
          <a:endParaRPr lang="en-GB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27152" y="1769955"/>
        <a:ext cx="2820887" cy="4602732"/>
      </dsp:txXfrm>
    </dsp:sp>
    <dsp:sp modelId="{04F57755-91A5-4036-A500-377FB1D3894A}">
      <dsp:nvSpPr>
        <dsp:cNvPr id="0" name=""/>
        <dsp:cNvSpPr/>
      </dsp:nvSpPr>
      <dsp:spPr>
        <a:xfrm>
          <a:off x="2825464" y="1266317"/>
          <a:ext cx="6348122" cy="1336023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 if </a:t>
          </a: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everyone </a:t>
          </a: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held their DNA (&amp; other) data?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25464" y="1600323"/>
        <a:ext cx="6014116" cy="668011"/>
      </dsp:txXfrm>
    </dsp:sp>
    <dsp:sp modelId="{79A76EAA-1279-4E25-BA49-EB685978EB3D}">
      <dsp:nvSpPr>
        <dsp:cNvPr id="0" name=""/>
        <dsp:cNvSpPr/>
      </dsp:nvSpPr>
      <dsp:spPr>
        <a:xfrm>
          <a:off x="2837896" y="2155549"/>
          <a:ext cx="2825464" cy="441081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</a:t>
          </a:r>
          <a: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  <a:t/>
          </a:r>
          <a:br>
            <a:rPr lang="en-GB" sz="1600" kern="1200" dirty="0" smtClean="0">
              <a:solidFill>
                <a:srgbClr val="008081"/>
              </a:solidFill>
              <a:latin typeface="Calibri"/>
              <a:ea typeface="+mn-ea"/>
              <a:cs typeface="+mn-cs"/>
            </a:rPr>
          </a:br>
          <a:endParaRPr lang="en-GB" sz="1400" i="1" kern="1200" dirty="0">
            <a:solidFill>
              <a:srgbClr val="008081"/>
            </a:solidFill>
            <a:latin typeface="Calibri"/>
            <a:ea typeface="+mn-ea"/>
            <a:cs typeface="+mn-cs"/>
          </a:endParaRPr>
        </a:p>
      </dsp:txBody>
      <dsp:txXfrm>
        <a:off x="2837896" y="2155549"/>
        <a:ext cx="2825464" cy="4410813"/>
      </dsp:txXfrm>
    </dsp:sp>
    <dsp:sp modelId="{BCD9EE53-17D5-4A20-8161-42546B54813B}">
      <dsp:nvSpPr>
        <dsp:cNvPr id="0" name=""/>
        <dsp:cNvSpPr/>
      </dsp:nvSpPr>
      <dsp:spPr>
        <a:xfrm>
          <a:off x="5650929" y="1687931"/>
          <a:ext cx="3522657" cy="1336023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9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and?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50929" y="2021937"/>
        <a:ext cx="3188651" cy="668011"/>
      </dsp:txXfrm>
    </dsp:sp>
    <dsp:sp modelId="{5D2308ED-D4D0-4428-96A9-ED02ABB63B86}">
      <dsp:nvSpPr>
        <dsp:cNvPr id="0" name=""/>
        <dsp:cNvSpPr/>
      </dsp:nvSpPr>
      <dsp:spPr>
        <a:xfrm>
          <a:off x="5655224" y="2685585"/>
          <a:ext cx="2891467" cy="406618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…..</a:t>
          </a:r>
          <a: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  <a:t/>
          </a:r>
          <a:br>
            <a:rPr lang="en-GB" sz="800" kern="1200" dirty="0" smtClean="0">
              <a:solidFill>
                <a:srgbClr val="008081"/>
              </a:solidFill>
              <a:latin typeface="+mn-lt"/>
              <a:ea typeface="+mn-ea"/>
              <a:cs typeface="+mn-cs"/>
            </a:rPr>
          </a:br>
          <a:endParaRPr lang="en-GB" sz="1400" i="1" kern="1200" dirty="0" smtClean="0">
            <a:solidFill>
              <a:srgbClr val="00615F"/>
            </a:solidFill>
            <a:latin typeface="+mn-lt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rgbClr val="00615F"/>
            </a:solidFill>
            <a:latin typeface="Calibri"/>
            <a:ea typeface="+mn-ea"/>
            <a:cs typeface="+mn-cs"/>
          </a:endParaRPr>
        </a:p>
      </dsp:txBody>
      <dsp:txXfrm>
        <a:off x="5655224" y="2685585"/>
        <a:ext cx="2891467" cy="4066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2B7E5-F939-4EF4-85C7-B11E4EA4E934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BA88F-41B8-4936-8DFE-1DAA21AD23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48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90929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7F9F-ACD9-4A99-915C-BA5F221D38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1AFA-F93F-4B1D-BEEC-D5CF04CDD6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2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7F9F-ACD9-4A99-915C-BA5F221D38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1AFA-F93F-4B1D-BEEC-D5CF04CDD6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34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7F9F-ACD9-4A99-915C-BA5F221D38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1AFA-F93F-4B1D-BEEC-D5CF04CDD6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45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324100" y="247650"/>
            <a:ext cx="279400" cy="55308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5"/>
          <p:cNvSpPr>
            <a:spLocks noGrp="1"/>
          </p:cNvSpPr>
          <p:nvPr>
            <p:ph type="title" hasCustomPrompt="1"/>
          </p:nvPr>
        </p:nvSpPr>
        <p:spPr>
          <a:xfrm>
            <a:off x="2438903" y="356233"/>
            <a:ext cx="6224029" cy="379648"/>
          </a:xfrm>
          <a:prstGeom prst="rect">
            <a:avLst/>
          </a:prstGeom>
        </p:spPr>
        <p:txBody>
          <a:bodyPr vert="horz"/>
          <a:lstStyle>
            <a:lvl1pPr algn="l">
              <a:defRPr sz="2200" b="1">
                <a:solidFill>
                  <a:srgbClr val="00A3A4"/>
                </a:solidFill>
              </a:defRPr>
            </a:lvl1pPr>
          </a:lstStyle>
          <a:p>
            <a:r>
              <a:rPr lang="en-GB" dirty="0" smtClean="0"/>
              <a:t>Slide heading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38915" y="724397"/>
            <a:ext cx="6233888" cy="385394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cap="all">
                <a:solidFill>
                  <a:srgbClr val="00A3A4"/>
                </a:solidFill>
              </a:defRPr>
            </a:lvl1pPr>
          </a:lstStyle>
          <a:p>
            <a:pPr lvl="0"/>
            <a:r>
              <a:rPr lang="en-GB" dirty="0" smtClean="0"/>
              <a:t>Secondary heading style</a:t>
            </a:r>
          </a:p>
        </p:txBody>
      </p:sp>
      <p:sp>
        <p:nvSpPr>
          <p:cNvPr id="5" name="Rectangle 4"/>
          <p:cNvSpPr/>
          <p:nvPr userDrawn="1"/>
        </p:nvSpPr>
        <p:spPr>
          <a:xfrm flipV="1">
            <a:off x="269365" y="5853924"/>
            <a:ext cx="8523497" cy="9271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853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D19-6763-994A-BC9D-069ED6A06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F1B1-AA8F-9548-9D85-9422151EA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1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D19-6763-994A-BC9D-069ED6A06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F1B1-AA8F-9548-9D85-9422151EA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61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D19-6763-994A-BC9D-069ED6A06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F1B1-AA8F-9548-9D85-9422151EA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752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D19-6763-994A-BC9D-069ED6A06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F1B1-AA8F-9548-9D85-9422151EA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501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D19-6763-994A-BC9D-069ED6A06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F1B1-AA8F-9548-9D85-9422151EA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25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D19-6763-994A-BC9D-069ED6A06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F1B1-AA8F-9548-9D85-9422151EA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54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D19-6763-994A-BC9D-069ED6A06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F1B1-AA8F-9548-9D85-9422151EA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03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7F9F-ACD9-4A99-915C-BA5F221D38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1AFA-F93F-4B1D-BEEC-D5CF04CDD6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01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D19-6763-994A-BC9D-069ED6A06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F1B1-AA8F-9548-9D85-9422151EA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770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D19-6763-994A-BC9D-069ED6A06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F1B1-AA8F-9548-9D85-9422151EA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005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D19-6763-994A-BC9D-069ED6A06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F1B1-AA8F-9548-9D85-9422151EA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991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D19-6763-994A-BC9D-069ED6A06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F1B1-AA8F-9548-9D85-9422151EA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33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5037" y="390099"/>
            <a:ext cx="6224029" cy="379648"/>
          </a:xfrm>
          <a:prstGeom prst="rect">
            <a:avLst/>
          </a:prstGeom>
        </p:spPr>
        <p:txBody>
          <a:bodyPr vert="horz"/>
          <a:lstStyle>
            <a:lvl1pPr algn="l">
              <a:defRPr sz="2200" b="1">
                <a:solidFill>
                  <a:srgbClr val="00A3A4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405049" y="730747"/>
            <a:ext cx="6233888" cy="385394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cap="all">
                <a:solidFill>
                  <a:srgbClr val="00A3A4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04365" y="4387580"/>
            <a:ext cx="1962204" cy="15587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i="1" baseline="0">
                <a:solidFill>
                  <a:srgbClr val="00A3A4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0A3A4"/>
                </a:solidFill>
              </a:defRPr>
            </a:lvl2pPr>
            <a:lvl3pPr>
              <a:defRPr sz="2000">
                <a:solidFill>
                  <a:srgbClr val="00A3A4"/>
                </a:solidFill>
              </a:defRPr>
            </a:lvl3pPr>
            <a:lvl4pPr>
              <a:defRPr sz="2000">
                <a:solidFill>
                  <a:srgbClr val="00A3A4"/>
                </a:solidFill>
              </a:defRPr>
            </a:lvl4pPr>
            <a:lvl5pPr>
              <a:defRPr sz="2000">
                <a:solidFill>
                  <a:srgbClr val="00A3A4"/>
                </a:solidFill>
              </a:defRPr>
            </a:lvl5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Lorum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doohicky</a:t>
            </a:r>
            <a:r>
              <a:rPr lang="en-US" dirty="0" smtClean="0"/>
              <a:t> </a:t>
            </a:r>
            <a:r>
              <a:rPr lang="en-US" dirty="0" err="1" smtClean="0"/>
              <a:t>nonses</a:t>
            </a:r>
            <a:r>
              <a:rPr lang="en-US" dirty="0" smtClean="0"/>
              <a:t> </a:t>
            </a:r>
            <a:r>
              <a:rPr lang="en-US" dirty="0" err="1" smtClean="0"/>
              <a:t>booh</a:t>
            </a:r>
            <a:r>
              <a:rPr lang="en-US" dirty="0" smtClean="0"/>
              <a:t> </a:t>
            </a:r>
            <a:r>
              <a:rPr lang="en-US" dirty="0" err="1" smtClean="0"/>
              <a:t>yahh</a:t>
            </a:r>
            <a:r>
              <a:rPr lang="en-US" dirty="0" smtClean="0"/>
              <a:t> </a:t>
            </a:r>
            <a:r>
              <a:rPr lang="en-US" dirty="0" err="1" smtClean="0"/>
              <a:t>misbah</a:t>
            </a:r>
            <a:r>
              <a:rPr lang="en-US" dirty="0" smtClean="0"/>
              <a:t> etc etc , more placeholder text. . . . . . . . .”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462212" y="1462088"/>
            <a:ext cx="6195967" cy="419558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rgbClr val="00A3A4"/>
                </a:solidFill>
                <a:latin typeface="Arial"/>
                <a:cs typeface="Arial"/>
              </a:defRPr>
            </a:lvl1pPr>
            <a:lvl2pPr marL="0" indent="0">
              <a:buNone/>
              <a:defRPr sz="2000">
                <a:latin typeface="Arial"/>
                <a:cs typeface="Arial"/>
              </a:defRPr>
            </a:lvl2pPr>
            <a:lvl3pPr marL="277813" indent="-228600">
              <a:buSzPct val="100000"/>
              <a:buFontTx/>
              <a:buBlip>
                <a:blip r:embed="rId2"/>
              </a:buBlip>
              <a:defRPr sz="2000"/>
            </a:lvl3pPr>
            <a:lvl4pPr marL="711200" indent="-244475">
              <a:buSzPct val="100000"/>
              <a:buFontTx/>
              <a:buBlip>
                <a:blip r:embed="rId3"/>
              </a:buBlip>
              <a:defRPr/>
            </a:lvl4pPr>
            <a:lvl5pPr marL="1520825" indent="-26987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 prose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9052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52209" y="1473200"/>
            <a:ext cx="6321564" cy="4453883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 baseline="0"/>
            </a:lvl1pPr>
            <a:lvl2pPr>
              <a:buFontTx/>
              <a:buBlip>
                <a:blip r:embed="rId3"/>
              </a:buBlip>
              <a:defRPr sz="2000" baseline="0"/>
            </a:lvl2pPr>
            <a:lvl3pPr>
              <a:buSzPct val="75000"/>
              <a:buFontTx/>
              <a:buBlip>
                <a:blip r:embed="rId2"/>
              </a:buBlip>
              <a:defRPr sz="1600"/>
            </a:lvl3pPr>
            <a:lvl4pPr>
              <a:buSzPct val="75000"/>
              <a:buFontTx/>
              <a:buBlip>
                <a:blip r:embed="rId3"/>
              </a:buBlip>
              <a:defRPr/>
            </a:lvl4pPr>
          </a:lstStyle>
          <a:p>
            <a:pPr lvl="0"/>
            <a:r>
              <a:rPr lang="en-GB" dirty="0" smtClean="0"/>
              <a:t>Type some stuff</a:t>
            </a:r>
          </a:p>
          <a:p>
            <a:pPr lvl="0"/>
            <a:r>
              <a:rPr lang="en-GB" dirty="0" smtClean="0"/>
              <a:t>And some more here</a:t>
            </a:r>
          </a:p>
          <a:p>
            <a:pPr lvl="1"/>
            <a:r>
              <a:rPr lang="en-GB" dirty="0" smtClean="0"/>
              <a:t>Keep Going – that’s it!</a:t>
            </a:r>
          </a:p>
          <a:p>
            <a:pPr lvl="0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38903" y="356233"/>
            <a:ext cx="6224029" cy="379648"/>
          </a:xfrm>
          <a:prstGeom prst="rect">
            <a:avLst/>
          </a:prstGeom>
        </p:spPr>
        <p:txBody>
          <a:bodyPr vert="horz"/>
          <a:lstStyle>
            <a:lvl1pPr algn="l">
              <a:defRPr sz="2200" b="1">
                <a:solidFill>
                  <a:srgbClr val="00A3A4"/>
                </a:solidFill>
              </a:defRPr>
            </a:lvl1pPr>
          </a:lstStyle>
          <a:p>
            <a:r>
              <a:rPr lang="en-GB" dirty="0" smtClean="0"/>
              <a:t>Slide heading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38915" y="724397"/>
            <a:ext cx="6233888" cy="385394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cap="all">
                <a:solidFill>
                  <a:srgbClr val="00A3A4"/>
                </a:solidFill>
              </a:defRPr>
            </a:lvl1pPr>
          </a:lstStyle>
          <a:p>
            <a:pPr lvl="0"/>
            <a:r>
              <a:rPr lang="en-GB" dirty="0" smtClean="0"/>
              <a:t>Secondary heading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04365" y="4387580"/>
            <a:ext cx="1962204" cy="15587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i="1" baseline="0">
                <a:solidFill>
                  <a:srgbClr val="00A3A4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0A3A4"/>
                </a:solidFill>
              </a:defRPr>
            </a:lvl2pPr>
            <a:lvl3pPr>
              <a:defRPr sz="2000">
                <a:solidFill>
                  <a:srgbClr val="00A3A4"/>
                </a:solidFill>
              </a:defRPr>
            </a:lvl3pPr>
            <a:lvl4pPr>
              <a:defRPr sz="2000">
                <a:solidFill>
                  <a:srgbClr val="00A3A4"/>
                </a:solidFill>
              </a:defRPr>
            </a:lvl4pPr>
            <a:lvl5pPr>
              <a:defRPr sz="2000">
                <a:solidFill>
                  <a:srgbClr val="00A3A4"/>
                </a:solidFill>
              </a:defRPr>
            </a:lvl5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Lorum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doohicky</a:t>
            </a:r>
            <a:r>
              <a:rPr lang="en-US" dirty="0" smtClean="0"/>
              <a:t> </a:t>
            </a:r>
            <a:r>
              <a:rPr lang="en-US" dirty="0" err="1" smtClean="0"/>
              <a:t>nonses</a:t>
            </a:r>
            <a:r>
              <a:rPr lang="en-US" dirty="0" smtClean="0"/>
              <a:t> </a:t>
            </a:r>
            <a:r>
              <a:rPr lang="en-US" dirty="0" err="1" smtClean="0"/>
              <a:t>booh</a:t>
            </a:r>
            <a:r>
              <a:rPr lang="en-US" dirty="0" smtClean="0"/>
              <a:t> </a:t>
            </a:r>
            <a:r>
              <a:rPr lang="en-US" dirty="0" err="1" smtClean="0"/>
              <a:t>yahh</a:t>
            </a:r>
            <a:r>
              <a:rPr lang="en-US" dirty="0" smtClean="0"/>
              <a:t> </a:t>
            </a:r>
            <a:r>
              <a:rPr lang="en-US" dirty="0" err="1" smtClean="0"/>
              <a:t>misbah</a:t>
            </a:r>
            <a:r>
              <a:rPr lang="en-US" dirty="0" smtClean="0"/>
              <a:t> etc etc , more placeholder text. . . . . . . . 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742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7F9F-ACD9-4A99-915C-BA5F221D38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1AFA-F93F-4B1D-BEEC-D5CF04CDD6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03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7F9F-ACD9-4A99-915C-BA5F221D38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1AFA-F93F-4B1D-BEEC-D5CF04CDD6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8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7F9F-ACD9-4A99-915C-BA5F221D38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1AFA-F93F-4B1D-BEEC-D5CF04CDD6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69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7F9F-ACD9-4A99-915C-BA5F221D38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1AFA-F93F-4B1D-BEEC-D5CF04CDD6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48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7F9F-ACD9-4A99-915C-BA5F221D38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1AFA-F93F-4B1D-BEEC-D5CF04CDD6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2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7F9F-ACD9-4A99-915C-BA5F221D38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1AFA-F93F-4B1D-BEEC-D5CF04CDD6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78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7F9F-ACD9-4A99-915C-BA5F221D38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1AFA-F93F-4B1D-BEEC-D5CF04CDD6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59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77F9F-ACD9-4A99-915C-BA5F221D38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1AFA-F93F-4B1D-BEEC-D5CF04CDD6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65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4BB5D19-6763-994A-BC9D-069ED6A06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CE1F1B1-AA8F-9548-9D85-9422151EA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3" descr="university 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054660" y="6356350"/>
            <a:ext cx="16129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5" descr="IfM_MTP outline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419290" y="6376599"/>
            <a:ext cx="1524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777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jpeg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microsoft.com/office/2007/relationships/diagramDrawing" Target="../diagrams/drawing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14829" y="870857"/>
            <a:ext cx="7772400" cy="7991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Manufacturing and Industrial Evolution – the f</a:t>
            </a:r>
            <a:r>
              <a:rPr lang="en-GB" sz="3600" dirty="0" err="1" smtClean="0"/>
              <a:t>uture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2800" i="1" dirty="0"/>
              <a:t>from someone who likes factories, </a:t>
            </a:r>
            <a:br>
              <a:rPr lang="en-GB" sz="2800" i="1" dirty="0"/>
            </a:br>
            <a:r>
              <a:rPr lang="en-GB" sz="2800" i="1" dirty="0"/>
              <a:t>likes people, likes the planet, </a:t>
            </a:r>
            <a:br>
              <a:rPr lang="en-GB" sz="2800" i="1" dirty="0"/>
            </a:br>
            <a:r>
              <a:rPr lang="en-GB" sz="2800" i="1" dirty="0"/>
              <a:t>thinks about the future &amp;</a:t>
            </a:r>
            <a:br>
              <a:rPr lang="en-GB" sz="2800" i="1" dirty="0"/>
            </a:br>
            <a:r>
              <a:rPr lang="en-GB" sz="2800" i="1" dirty="0"/>
              <a:t>loves a good argument</a:t>
            </a:r>
            <a:r>
              <a:rPr lang="en-GB" sz="2800" i="1" dirty="0" smtClean="0"/>
              <a:t> </a:t>
            </a:r>
            <a:endParaRPr lang="en-US" sz="2800" i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67163" y="4871258"/>
            <a:ext cx="7990114" cy="16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Steve Evans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Director, Centre for Industrial Sustainability, Institute for Manufacturing, University of Cambridge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Co-Founder, </a:t>
            </a:r>
            <a:r>
              <a:rPr kumimoji="0" lang="en-GB" sz="1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Riversimple</a:t>
            </a:r>
            <a:endParaRPr kumimoji="0" lang="en-GB" sz="1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se321@cam.ac.uk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9" descr="CIS_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20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Science Fiction vs Useful Imagining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Take a single dimension of change</a:t>
            </a:r>
          </a:p>
          <a:p>
            <a:r>
              <a:rPr lang="en-GB" dirty="0" smtClean="0"/>
              <a:t>Move it to the extreme</a:t>
            </a:r>
          </a:p>
          <a:p>
            <a:r>
              <a:rPr lang="en-GB" dirty="0" smtClean="0"/>
              <a:t>Calculate the obvious implications</a:t>
            </a:r>
            <a:br>
              <a:rPr lang="en-GB" dirty="0" smtClean="0"/>
            </a:br>
            <a:r>
              <a:rPr lang="en-GB" dirty="0" smtClean="0"/>
              <a:t>and then the less-obvious implications…</a:t>
            </a:r>
          </a:p>
          <a:p>
            <a:r>
              <a:rPr lang="en-GB" dirty="0" smtClean="0"/>
              <a:t>Keep going!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89" descr="CIS_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87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72" y="342365"/>
            <a:ext cx="419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One imagining only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89" descr="CIS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799127565"/>
              </p:ext>
            </p:extLst>
          </p:nvPr>
        </p:nvGraphicFramePr>
        <p:xfrm>
          <a:off x="2219" y="0"/>
          <a:ext cx="9173587" cy="680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60057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72" y="342365"/>
            <a:ext cx="419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One imagining only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89" descr="CIS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064642523"/>
              </p:ext>
            </p:extLst>
          </p:nvPr>
        </p:nvGraphicFramePr>
        <p:xfrm>
          <a:off x="2219" y="0"/>
          <a:ext cx="9173587" cy="680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796641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72" y="342365"/>
            <a:ext cx="419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One imagining only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89" descr="CIS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124583030"/>
              </p:ext>
            </p:extLst>
          </p:nvPr>
        </p:nvGraphicFramePr>
        <p:xfrm>
          <a:off x="2219" y="0"/>
          <a:ext cx="9173587" cy="680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4108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72" y="342365"/>
            <a:ext cx="419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One imagining only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89" descr="CIS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95793372"/>
              </p:ext>
            </p:extLst>
          </p:nvPr>
        </p:nvGraphicFramePr>
        <p:xfrm>
          <a:off x="2219" y="0"/>
          <a:ext cx="9173587" cy="680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409503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Science Fiction vs Useful Imagining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Take a single dimension of change</a:t>
            </a:r>
          </a:p>
          <a:p>
            <a:r>
              <a:rPr lang="en-GB" dirty="0" smtClean="0"/>
              <a:t>Move it to the extreme</a:t>
            </a:r>
          </a:p>
          <a:p>
            <a:r>
              <a:rPr lang="en-GB" dirty="0" smtClean="0"/>
              <a:t>Calculate the obvious implications</a:t>
            </a:r>
            <a:br>
              <a:rPr lang="en-GB" dirty="0" smtClean="0"/>
            </a:br>
            <a:r>
              <a:rPr lang="en-GB" dirty="0" smtClean="0"/>
              <a:t>and then the less-obvious implications…</a:t>
            </a:r>
          </a:p>
          <a:p>
            <a:r>
              <a:rPr lang="en-GB" dirty="0" smtClean="0"/>
              <a:t>Keep going!</a:t>
            </a:r>
          </a:p>
          <a:p>
            <a:endParaRPr lang="en-GB" dirty="0" smtClean="0"/>
          </a:p>
          <a:p>
            <a:r>
              <a:rPr lang="en-GB" i="1" dirty="0" smtClean="0">
                <a:solidFill>
                  <a:srgbClr val="C00000"/>
                </a:solidFill>
              </a:rPr>
              <a:t>Then add another dimension </a:t>
            </a:r>
            <a:r>
              <a:rPr lang="en-GB" i="1" dirty="0" smtClean="0"/>
              <a:t>(if you can handle it with your feeble human brain)</a:t>
            </a:r>
          </a:p>
        </p:txBody>
      </p:sp>
      <p:pic>
        <p:nvPicPr>
          <p:cNvPr id="4" name="Picture 89" descr="CIS_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01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72" y="342365"/>
            <a:ext cx="488332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Key Influences to 2050</a:t>
            </a:r>
            <a:endParaRPr lang="en-US" sz="4000" dirty="0" smtClean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 smtClean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 smtClean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89" descr="CIS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884205480"/>
              </p:ext>
            </p:extLst>
          </p:nvPr>
        </p:nvGraphicFramePr>
        <p:xfrm>
          <a:off x="2219" y="0"/>
          <a:ext cx="9173587" cy="680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3774093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98285" y="2630414"/>
            <a:ext cx="810078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smtClean="0">
                <a:solidFill>
                  <a:prstClr val="black"/>
                </a:solidFill>
              </a:rPr>
              <a:t>Some big trends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biology, less physics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Understand &amp; retain value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Retail robot – with hugs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 logic changes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Global knowledge with local making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governance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89" descr="CIS_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28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" y="2630414"/>
            <a:ext cx="9105206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prstClr val="black"/>
                </a:solidFill>
                <a:latin typeface="Calibri"/>
              </a:rPr>
              <a:t>War  Famine  Pestilence   Death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89" descr="CIS_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81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48343" y="2630414"/>
            <a:ext cx="8795657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am a technological optimist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89" descr="CIS_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01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98285" y="2630414"/>
            <a:ext cx="810078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start with some trends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89" descr="CIS_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91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72" y="342365"/>
            <a:ext cx="465665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Manufacturing 2076?</a:t>
            </a:r>
            <a:endParaRPr lang="en-US" sz="4000" dirty="0" smtClean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 smtClean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 smtClean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89" descr="CIS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246542335"/>
              </p:ext>
            </p:extLst>
          </p:nvPr>
        </p:nvGraphicFramePr>
        <p:xfrm>
          <a:off x="2219" y="0"/>
          <a:ext cx="9173587" cy="680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326657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72" y="342365"/>
            <a:ext cx="4656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Manufacturing 2076?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89" descr="CIS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514292735"/>
              </p:ext>
            </p:extLst>
          </p:nvPr>
        </p:nvGraphicFramePr>
        <p:xfrm>
          <a:off x="2219" y="0"/>
          <a:ext cx="9173587" cy="680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940713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72" y="342365"/>
            <a:ext cx="4656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Manufacturing 2076?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89" descr="CIS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330028186"/>
              </p:ext>
            </p:extLst>
          </p:nvPr>
        </p:nvGraphicFramePr>
        <p:xfrm>
          <a:off x="2219" y="0"/>
          <a:ext cx="9173587" cy="680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62305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72" y="342365"/>
            <a:ext cx="4656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Manufacturing 2076?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89" descr="CIS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238061710"/>
              </p:ext>
            </p:extLst>
          </p:nvPr>
        </p:nvGraphicFramePr>
        <p:xfrm>
          <a:off x="2219" y="0"/>
          <a:ext cx="9173587" cy="680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1393" y="2733286"/>
            <a:ext cx="2636629" cy="3958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26940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98285" y="2630414"/>
            <a:ext cx="810078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4x    value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prstClr val="black"/>
                </a:solidFill>
                <a:latin typeface="Calibri"/>
              </a:rPr>
              <a:t>   2x    days work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0.5x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material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prstClr val="black"/>
                </a:solidFill>
                <a:latin typeface="Calibri"/>
              </a:rPr>
              <a:t>0.0x 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Calibri"/>
              </a:rPr>
              <a:t> CO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89" descr="CIS_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836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745" y="946149"/>
            <a:ext cx="8586787" cy="208438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altLang="en-US" sz="4000" b="1" dirty="0" smtClean="0">
                <a:latin typeface="Helvetica" pitchFamily="34" charset="0"/>
                <a:ea typeface="ＭＳ Ｐゴシック" pitchFamily="34" charset="-128"/>
              </a:rPr>
              <a:t>The Future of                                         Manufacturing:</a:t>
            </a:r>
            <a:r>
              <a:rPr lang="en-GB" altLang="en-US" sz="3200" b="1" dirty="0" smtClean="0">
                <a:latin typeface="Helvetica" pitchFamily="34" charset="0"/>
                <a:ea typeface="ＭＳ Ｐゴシック" pitchFamily="34" charset="-128"/>
              </a:rPr>
              <a:t> </a:t>
            </a:r>
            <a:br>
              <a:rPr lang="en-GB" altLang="en-US" sz="3200" b="1" dirty="0" smtClean="0">
                <a:latin typeface="Helvetica" pitchFamily="34" charset="0"/>
                <a:ea typeface="ＭＳ Ｐゴシック" pitchFamily="34" charset="-128"/>
              </a:rPr>
            </a:br>
            <a:r>
              <a:rPr lang="en-GB" altLang="en-US" sz="2800" b="1" dirty="0" smtClean="0">
                <a:latin typeface="Helvetica" pitchFamily="34" charset="0"/>
                <a:ea typeface="ＭＳ Ｐゴシック" pitchFamily="34" charset="-128"/>
              </a:rPr>
              <a:t>A new era of opportunity                                                               and challenge</a:t>
            </a:r>
            <a:br>
              <a:rPr lang="en-GB" altLang="en-US" sz="2800" b="1" dirty="0" smtClean="0">
                <a:latin typeface="Helvetica" pitchFamily="34" charset="0"/>
                <a:ea typeface="ＭＳ Ｐゴシック" pitchFamily="34" charset="-128"/>
              </a:rPr>
            </a:br>
            <a:r>
              <a:rPr lang="en-GB" altLang="en-US" sz="2000" dirty="0" smtClean="0">
                <a:latin typeface="Helvetica" pitchFamily="34" charset="0"/>
                <a:ea typeface="ＭＳ Ｐゴシック" pitchFamily="34" charset="-128"/>
              </a:rPr>
              <a:t/>
            </a:r>
            <a:br>
              <a:rPr lang="en-GB" altLang="en-US" sz="2000" dirty="0" smtClean="0">
                <a:latin typeface="Helvetica" pitchFamily="34" charset="0"/>
                <a:ea typeface="ＭＳ Ｐゴシック" pitchFamily="34" charset="-128"/>
              </a:rPr>
            </a:br>
            <a:r>
              <a:rPr lang="en-GB" altLang="en-US" sz="2000" dirty="0" smtClean="0">
                <a:latin typeface="Helvetica" pitchFamily="34" charset="0"/>
                <a:ea typeface="ＭＳ Ｐゴシック" pitchFamily="34" charset="-128"/>
              </a:rPr>
              <a:t/>
            </a:r>
            <a:br>
              <a:rPr lang="en-GB" altLang="en-US" sz="2000" dirty="0" smtClean="0">
                <a:latin typeface="Helvetica" pitchFamily="34" charset="0"/>
                <a:ea typeface="ＭＳ Ｐゴシック" pitchFamily="34" charset="-128"/>
              </a:rPr>
            </a:br>
            <a:endParaRPr lang="en-US" altLang="en-US" sz="1800" dirty="0" smtClean="0">
              <a:solidFill>
                <a:srgbClr val="211973"/>
              </a:solidFill>
              <a:ea typeface="ＭＳ Ｐゴシック" pitchFamily="34" charset="-128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986" y="3098800"/>
            <a:ext cx="1922304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9" descr="CIS_o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7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793" y="1795549"/>
            <a:ext cx="6681050" cy="497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866900" y="290422"/>
            <a:ext cx="5440136" cy="8836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 manufacturing 2011: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18% of staff are operators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18.4% are managers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98285" y="2630414"/>
            <a:ext cx="810078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Growth will be jobless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89" descr="CIS_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78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98285" y="2630414"/>
            <a:ext cx="810078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Technology &amp; Politics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89" descr="CIS_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549" y="282633"/>
            <a:ext cx="3546390" cy="280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7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EAB2F6-21C7-4C9F-9FC5-2980A48161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266980" y="0"/>
          <a:ext cx="7311474" cy="619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9" descr="CIS_ou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5811" y="77165"/>
            <a:ext cx="49002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consumers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urban &amp; connected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digitalization</a:t>
            </a:r>
            <a:b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constrained resources disruptions </a:t>
            </a:r>
            <a:b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servitization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big data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 factories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98285" y="2630414"/>
            <a:ext cx="810078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Growth in value not GDP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89" descr="CIS_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17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Text Box 7"/>
          <p:cNvSpPr txBox="1">
            <a:spLocks noChangeArrowheads="1"/>
          </p:cNvSpPr>
          <p:nvPr/>
        </p:nvSpPr>
        <p:spPr bwMode="auto">
          <a:xfrm>
            <a:off x="2259106" y="5321754"/>
            <a:ext cx="4125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ree mobility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89" descr="CIS_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6332442"/>
            <a:ext cx="2559050" cy="4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3872" y="342365"/>
            <a:ext cx="2916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value?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559" y="1056423"/>
            <a:ext cx="6958872" cy="4195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1247" y="4533460"/>
            <a:ext cx="1436914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402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2.2"/>
</p:tagLst>
</file>

<file path=ppt/theme/theme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6360</TotalTime>
  <Words>527</Words>
  <Application>Microsoft Office PowerPoint</Application>
  <PresentationFormat>On-screen Show (4:3)</PresentationFormat>
  <Paragraphs>224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6_Office Theme</vt:lpstr>
      <vt:lpstr>1_Office Theme</vt:lpstr>
      <vt:lpstr>Slide 1</vt:lpstr>
      <vt:lpstr>Slide 2</vt:lpstr>
      <vt:lpstr>The Future of                                         Manufacturing:  A new era of opportunity                                                               and challenge   </vt:lpstr>
      <vt:lpstr>Slide 4</vt:lpstr>
      <vt:lpstr>Slide 5</vt:lpstr>
      <vt:lpstr>Slide 6</vt:lpstr>
      <vt:lpstr>Slide 7</vt:lpstr>
      <vt:lpstr>Slide 8</vt:lpstr>
      <vt:lpstr>Slide 9</vt:lpstr>
      <vt:lpstr>Science Fiction vs Useful Imagining</vt:lpstr>
      <vt:lpstr>Slide 11</vt:lpstr>
      <vt:lpstr>Slide 12</vt:lpstr>
      <vt:lpstr>Slide 13</vt:lpstr>
      <vt:lpstr>Slide 14</vt:lpstr>
      <vt:lpstr>Science Fiction vs Useful Imagining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Sustainability  A Future for Manufacturing?</dc:title>
  <dc:creator>steve</dc:creator>
  <cp:lastModifiedBy>Sarah Blackwell</cp:lastModifiedBy>
  <cp:revision>28</cp:revision>
  <dcterms:created xsi:type="dcterms:W3CDTF">2015-03-18T22:44:32Z</dcterms:created>
  <dcterms:modified xsi:type="dcterms:W3CDTF">2016-12-07T00:12:14Z</dcterms:modified>
</cp:coreProperties>
</file>