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C7F3E-AFB0-42B4-9269-63416E3E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28A000-C2AA-4E8A-BEFF-8C565A80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10214C-A738-49A9-9847-00843DC4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EF209-65E3-4234-8A2D-4DAB0DB8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0B0120-721E-4297-BD5D-0315367E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6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CAA7F-730C-4681-A48F-5863E12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A4D944-E157-445A-B58F-DB49D308C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C8265A-5693-46AC-9363-9CFB64B0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30108-AEE6-4F57-BD64-3E55CBD0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60BF8-6A3E-423F-8089-AD9AE51C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7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034D92-12E3-4593-89D0-4DAEB6156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43D3F9-9A4A-4B45-AC18-5068037E0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509A6F-419B-4425-A9F1-CF8A08DF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5CD99D-0A85-4CC4-95BC-E1786F53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6B0BFA-9273-41CC-8C2A-083CE70C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5A4F4-0CE2-4E33-B8C0-1A2BF833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EB283-D4AF-4CE7-9C0C-6CAC6F29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3D722-76E6-48E9-A118-982A3B08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C3C18-D7E4-4A32-AA3A-483F8D1C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F47307-CF20-4542-B9B6-F07BDB47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8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BAA8E-16A1-4513-B2F9-0B024933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E689F0-0113-439F-8CDE-94F2F66A8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3BBED-6DD4-46BD-A0F6-B0AE4108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57A84-E0DA-450A-AD01-7270D869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014DEC-9855-4EA4-9FE7-78CAF206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0D88A-2B8C-4840-9A00-CE4477B8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D871B-E2D0-4796-8DA4-3A1C50039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C0B242-2E3C-4BC8-9716-29EFDCA74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A8D91-A88F-4EC7-9AA7-CF2342B8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CFDEA9-0333-41C7-AC14-1136B262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D0DFAD-565E-4E98-AFBB-1E4EE0D7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5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6D001-B6F7-4EFA-A566-D5329B58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80273C-921A-473D-83B1-D6F2B6F1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EE7963-6FF7-4CA4-9820-1DDA3C3D8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FF40AD-2942-4069-A885-8B52FEE60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81EE19-F00F-4124-91C5-252DFC477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8AF034-5129-4E10-AC0D-951327AB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AFEF37-B758-4C15-A9FA-3256D792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E58C4A-12B1-4FF4-87FB-1F4CE194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1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B1BA3-8B3B-46BB-BA99-51193541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B2313F-2091-42C5-BFD8-0919CB90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4D8C49-09D6-4368-AED3-B29BF3C4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653716-591B-4928-A928-9D9ADF85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EF22DA-5FD5-4058-AEBF-8337B9F4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4D65868-2A9F-4843-95C8-A483279E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1D5962-752F-4C9A-91BA-C2B9D42D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0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8040-850B-45DD-AD0B-09BCBD50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FA559-B5E7-4B9B-8E50-DB3F3D7A5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D73FB4-9EF0-4779-915F-225708CB0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CBBD2D-4565-496A-90EE-EE77308C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AA8A0E-BDC7-4AA6-9408-AEF3E8CC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E47DA8-E057-43D1-B1D7-5AACD6A5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4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4265F-CC0B-410E-A25F-062267D2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5E7239-68CB-4F2F-B680-8BD5621BA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EC5D42-A772-4D65-82E9-FBA3C34CB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D1CF40-2C36-44B5-983F-2F2D5038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B91BFB-1E82-4DA6-8522-BDEE7705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D5510C-D5C0-45A9-984D-81A71537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0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5C3944-99EF-439D-A931-F814EE25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1D8E4-B96C-4633-9329-4F154317F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1B7961-28C9-468D-B97C-36910531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26A7-F81A-4356-8DC9-B1D6B097C6B7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C3A16F-CD78-42B4-A536-DB9FA628B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ECE52-F39B-4CD7-AFAE-65A5F45E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4CAD-EC95-4AFA-9A32-CA9536F2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7BDCFE-7689-4E9C-8041-0C9699E2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4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Catling, Michael (Trade NW - BSS)</dc:creator>
  <cp:lastModifiedBy>Haynes, Gemma</cp:lastModifiedBy>
  <cp:revision>1</cp:revision>
  <dcterms:created xsi:type="dcterms:W3CDTF">2018-11-09T13:53:37Z</dcterms:created>
  <dcterms:modified xsi:type="dcterms:W3CDTF">2019-01-15T09:27:19Z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860657176</vt:i4>
  </property>
  <property fmtid="{D5CDD505-2E9C-101B-9397-08002B2CF9AE}" pid="3" name="_NewReviewCycle">
    <vt:lpwstr/>
  </property>
  <property fmtid="{D5CDD505-2E9C-101B-9397-08002B2CF9AE}" pid="4" name="_EmailSubject">
    <vt:lpwstr>Keynote invitation - Manufacturing 2075</vt:lpwstr>
  </property>
  <property fmtid="{D5CDD505-2E9C-101B-9397-08002B2CF9AE}" pid="5" name="_AuthorEmail">
    <vt:lpwstr>sarah.bristow@siemens.com</vt:lpwstr>
  </property>
  <property fmtid="{D5CDD505-2E9C-101B-9397-08002B2CF9AE}" pid="6" name="_AuthorEmailDisplayName">
    <vt:lpwstr>Bristow, Sarah (RC-GB DF)</vt:lpwstr>
  </property>
</Properties>
</file>