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19"/>
  </p:notesMasterIdLst>
  <p:handoutMasterIdLst>
    <p:handoutMasterId r:id="rId20"/>
  </p:handoutMasterIdLst>
  <p:sldIdLst>
    <p:sldId id="256" r:id="rId7"/>
    <p:sldId id="349" r:id="rId8"/>
    <p:sldId id="350" r:id="rId9"/>
    <p:sldId id="351" r:id="rId10"/>
    <p:sldId id="353" r:id="rId11"/>
    <p:sldId id="348" r:id="rId12"/>
    <p:sldId id="282" r:id="rId13"/>
    <p:sldId id="347" r:id="rId14"/>
    <p:sldId id="336" r:id="rId15"/>
    <p:sldId id="266" r:id="rId16"/>
    <p:sldId id="355" r:id="rId17"/>
    <p:sldId id="354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0C"/>
    <a:srgbClr val="0585BF"/>
    <a:srgbClr val="0C406D"/>
    <a:srgbClr val="DD7A0F"/>
    <a:srgbClr val="2F444E"/>
    <a:srgbClr val="354248"/>
    <a:srgbClr val="091932"/>
    <a:srgbClr val="344248"/>
    <a:srgbClr val="384A50"/>
    <a:srgbClr val="009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86432"/>
  </p:normalViewPr>
  <p:slideViewPr>
    <p:cSldViewPr>
      <p:cViewPr varScale="1">
        <p:scale>
          <a:sx n="78" d="100"/>
          <a:sy n="78" d="100"/>
        </p:scale>
        <p:origin x="396" y="168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21877-6A82-44F0-8B9E-C7FE31168EE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5E226BA-3FAA-4C7B-B5E2-1BB114E1D55B}">
      <dgm:prSet phldrT="[Texte]"/>
      <dgm:spPr/>
      <dgm:t>
        <a:bodyPr/>
        <a:lstStyle/>
        <a:p>
          <a:r>
            <a:rPr lang="en-GB" dirty="0"/>
            <a:t>Monitoring</a:t>
          </a:r>
        </a:p>
      </dgm:t>
    </dgm:pt>
    <dgm:pt modelId="{3724FA89-55D3-4C9A-8835-2A4A7D3227A7}" type="parTrans" cxnId="{FCDFC8FB-4C14-42BF-A46F-B47D50F203D2}">
      <dgm:prSet/>
      <dgm:spPr/>
      <dgm:t>
        <a:bodyPr/>
        <a:lstStyle/>
        <a:p>
          <a:endParaRPr lang="en-GB"/>
        </a:p>
      </dgm:t>
    </dgm:pt>
    <dgm:pt modelId="{36539C95-6445-41DF-A4AC-8D7871038A1C}" type="sibTrans" cxnId="{FCDFC8FB-4C14-42BF-A46F-B47D50F203D2}">
      <dgm:prSet/>
      <dgm:spPr/>
      <dgm:t>
        <a:bodyPr/>
        <a:lstStyle/>
        <a:p>
          <a:endParaRPr lang="en-GB"/>
        </a:p>
      </dgm:t>
    </dgm:pt>
    <dgm:pt modelId="{21EAD252-9FB6-41E2-A600-4DC5F5E2920D}">
      <dgm:prSet phldrT="[Texte]"/>
      <dgm:spPr/>
      <dgm:t>
        <a:bodyPr/>
        <a:lstStyle/>
        <a:p>
          <a:r>
            <a:rPr lang="en-GB" dirty="0"/>
            <a:t>Detection &amp; Confirmation</a:t>
          </a:r>
        </a:p>
      </dgm:t>
    </dgm:pt>
    <dgm:pt modelId="{C56DFF4E-126F-4B91-9BF2-B5756B5E52BC}" type="parTrans" cxnId="{AC8017AE-02E5-4944-B591-CB7793444D78}">
      <dgm:prSet/>
      <dgm:spPr/>
      <dgm:t>
        <a:bodyPr/>
        <a:lstStyle/>
        <a:p>
          <a:endParaRPr lang="en-GB"/>
        </a:p>
      </dgm:t>
    </dgm:pt>
    <dgm:pt modelId="{B654B30D-C3C1-4218-80B0-2BB7ABCA3EAF}" type="sibTrans" cxnId="{AC8017AE-02E5-4944-B591-CB7793444D78}">
      <dgm:prSet/>
      <dgm:spPr/>
      <dgm:t>
        <a:bodyPr/>
        <a:lstStyle/>
        <a:p>
          <a:endParaRPr lang="en-GB"/>
        </a:p>
      </dgm:t>
    </dgm:pt>
    <dgm:pt modelId="{966E9C05-4B76-498C-8C15-4EC021EC60B8}">
      <dgm:prSet phldrT="[Texte]"/>
      <dgm:spPr/>
      <dgm:t>
        <a:bodyPr/>
        <a:lstStyle/>
        <a:p>
          <a:r>
            <a:rPr lang="en-GB" dirty="0"/>
            <a:t>Response planning</a:t>
          </a:r>
        </a:p>
      </dgm:t>
    </dgm:pt>
    <dgm:pt modelId="{401CE41A-B221-4C8A-85BA-006DE08BF9B8}" type="parTrans" cxnId="{62D79FC9-BE7D-4C18-BF49-22442C5A97F6}">
      <dgm:prSet/>
      <dgm:spPr/>
      <dgm:t>
        <a:bodyPr/>
        <a:lstStyle/>
        <a:p>
          <a:endParaRPr lang="en-GB"/>
        </a:p>
      </dgm:t>
    </dgm:pt>
    <dgm:pt modelId="{9BE89471-EF79-4047-9FF9-E1052189FC2A}" type="sibTrans" cxnId="{62D79FC9-BE7D-4C18-BF49-22442C5A97F6}">
      <dgm:prSet/>
      <dgm:spPr/>
      <dgm:t>
        <a:bodyPr/>
        <a:lstStyle/>
        <a:p>
          <a:endParaRPr lang="en-GB"/>
        </a:p>
      </dgm:t>
    </dgm:pt>
    <dgm:pt modelId="{D212A36A-26BB-41FD-91A8-DF18BA2716BE}">
      <dgm:prSet phldrT="[Texte]"/>
      <dgm:spPr/>
      <dgm:t>
        <a:bodyPr/>
        <a:lstStyle/>
        <a:p>
          <a:r>
            <a:rPr lang="en-GB" dirty="0"/>
            <a:t>Plan execution &amp; tactics</a:t>
          </a:r>
        </a:p>
      </dgm:t>
    </dgm:pt>
    <dgm:pt modelId="{9CF38F98-D41E-474A-9A30-412D1C967501}" type="parTrans" cxnId="{E5F906B0-66AD-4AD5-8086-89095A881BF4}">
      <dgm:prSet/>
      <dgm:spPr/>
      <dgm:t>
        <a:bodyPr/>
        <a:lstStyle/>
        <a:p>
          <a:endParaRPr lang="en-GB"/>
        </a:p>
      </dgm:t>
    </dgm:pt>
    <dgm:pt modelId="{FD92CAAB-13F2-4114-9D95-932F3A3E995A}" type="sibTrans" cxnId="{E5F906B0-66AD-4AD5-8086-89095A881BF4}">
      <dgm:prSet/>
      <dgm:spPr/>
      <dgm:t>
        <a:bodyPr/>
        <a:lstStyle/>
        <a:p>
          <a:endParaRPr lang="en-GB"/>
        </a:p>
      </dgm:t>
    </dgm:pt>
    <dgm:pt modelId="{B8732A94-F747-4BC6-8720-16B088A5402F}">
      <dgm:prSet phldrT="[Texte]"/>
      <dgm:spPr/>
      <dgm:t>
        <a:bodyPr/>
        <a:lstStyle/>
        <a:p>
          <a:r>
            <a:rPr lang="en-GB" dirty="0"/>
            <a:t>Reporting</a:t>
          </a:r>
        </a:p>
      </dgm:t>
    </dgm:pt>
    <dgm:pt modelId="{2C23B215-6AE9-4BB1-A9E7-DAD5AD091E3C}" type="parTrans" cxnId="{207D85C4-A39C-4CE3-98E7-5EA065BABA58}">
      <dgm:prSet/>
      <dgm:spPr/>
      <dgm:t>
        <a:bodyPr/>
        <a:lstStyle/>
        <a:p>
          <a:endParaRPr lang="en-GB"/>
        </a:p>
      </dgm:t>
    </dgm:pt>
    <dgm:pt modelId="{71F70615-816D-4CD4-AD6F-94AFD38C023D}" type="sibTrans" cxnId="{207D85C4-A39C-4CE3-98E7-5EA065BABA58}">
      <dgm:prSet/>
      <dgm:spPr/>
      <dgm:t>
        <a:bodyPr/>
        <a:lstStyle/>
        <a:p>
          <a:endParaRPr lang="en-GB"/>
        </a:p>
      </dgm:t>
    </dgm:pt>
    <dgm:pt modelId="{8FE026BB-EBCF-4922-ABFA-0C670E1D7251}" type="pres">
      <dgm:prSet presAssocID="{9C021877-6A82-44F0-8B9E-C7FE31168EE7}" presName="Name0" presStyleCnt="0">
        <dgm:presLayoutVars>
          <dgm:dir/>
          <dgm:resizeHandles val="exact"/>
        </dgm:presLayoutVars>
      </dgm:prSet>
      <dgm:spPr/>
    </dgm:pt>
    <dgm:pt modelId="{E17AD42F-614F-4E9E-B9A8-85BFD844443B}" type="pres">
      <dgm:prSet presAssocID="{D5E226BA-3FAA-4C7B-B5E2-1BB114E1D5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BA33B-7E74-47DE-BB21-71344E9EAB99}" type="pres">
      <dgm:prSet presAssocID="{36539C95-6445-41DF-A4AC-8D7871038A1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69900D8B-162A-4896-8C35-F96C3E55B148}" type="pres">
      <dgm:prSet presAssocID="{36539C95-6445-41DF-A4AC-8D7871038A1C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06828406-483C-4BFE-A610-18A96365D7D9}" type="pres">
      <dgm:prSet presAssocID="{21EAD252-9FB6-41E2-A600-4DC5F5E292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CFEEC-FC03-48BB-A95C-DE866E41ED82}" type="pres">
      <dgm:prSet presAssocID="{B654B30D-C3C1-4218-80B0-2BB7ABCA3EAF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FB53B58-ED38-4D32-A1BD-A77E93C6A722}" type="pres">
      <dgm:prSet presAssocID="{B654B30D-C3C1-4218-80B0-2BB7ABCA3EAF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936FA4FB-86E5-49BE-BE83-9A841E4ED4B7}" type="pres">
      <dgm:prSet presAssocID="{966E9C05-4B76-498C-8C15-4EC021EC60B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ACDE8-0173-4E9B-9286-028A31F89150}" type="pres">
      <dgm:prSet presAssocID="{9BE89471-EF79-4047-9FF9-E1052189FC2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A97997A-9B44-43F9-B022-171D3940265B}" type="pres">
      <dgm:prSet presAssocID="{9BE89471-EF79-4047-9FF9-E1052189FC2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6AB4984-F32C-4D41-A312-C1F7B72CB0B4}" type="pres">
      <dgm:prSet presAssocID="{D212A36A-26BB-41FD-91A8-DF18BA2716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2E7800-AAB1-4ACC-A445-A8D33108E0E2}" type="pres">
      <dgm:prSet presAssocID="{FD92CAAB-13F2-4114-9D95-932F3A3E995A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2E1FFD5-97A1-46C5-B8C8-29EAE6A3D7B1}" type="pres">
      <dgm:prSet presAssocID="{FD92CAAB-13F2-4114-9D95-932F3A3E995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0C1F0E3E-6B52-40D7-BE7A-6E8650A6145A}" type="pres">
      <dgm:prSet presAssocID="{B8732A94-F747-4BC6-8720-16B088A540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7D85C4-A39C-4CE3-98E7-5EA065BABA58}" srcId="{9C021877-6A82-44F0-8B9E-C7FE31168EE7}" destId="{B8732A94-F747-4BC6-8720-16B088A5402F}" srcOrd="4" destOrd="0" parTransId="{2C23B215-6AE9-4BB1-A9E7-DAD5AD091E3C}" sibTransId="{71F70615-816D-4CD4-AD6F-94AFD38C023D}"/>
    <dgm:cxn modelId="{62D79FC9-BE7D-4C18-BF49-22442C5A97F6}" srcId="{9C021877-6A82-44F0-8B9E-C7FE31168EE7}" destId="{966E9C05-4B76-498C-8C15-4EC021EC60B8}" srcOrd="2" destOrd="0" parTransId="{401CE41A-B221-4C8A-85BA-006DE08BF9B8}" sibTransId="{9BE89471-EF79-4047-9FF9-E1052189FC2A}"/>
    <dgm:cxn modelId="{8806EBAD-E528-429F-946C-2F0EC4EDE06A}" type="presOf" srcId="{B8732A94-F747-4BC6-8720-16B088A5402F}" destId="{0C1F0E3E-6B52-40D7-BE7A-6E8650A6145A}" srcOrd="0" destOrd="0" presId="urn:microsoft.com/office/officeart/2005/8/layout/process1"/>
    <dgm:cxn modelId="{E5F906B0-66AD-4AD5-8086-89095A881BF4}" srcId="{9C021877-6A82-44F0-8B9E-C7FE31168EE7}" destId="{D212A36A-26BB-41FD-91A8-DF18BA2716BE}" srcOrd="3" destOrd="0" parTransId="{9CF38F98-D41E-474A-9A30-412D1C967501}" sibTransId="{FD92CAAB-13F2-4114-9D95-932F3A3E995A}"/>
    <dgm:cxn modelId="{FCDFC8FB-4C14-42BF-A46F-B47D50F203D2}" srcId="{9C021877-6A82-44F0-8B9E-C7FE31168EE7}" destId="{D5E226BA-3FAA-4C7B-B5E2-1BB114E1D55B}" srcOrd="0" destOrd="0" parTransId="{3724FA89-55D3-4C9A-8835-2A4A7D3227A7}" sibTransId="{36539C95-6445-41DF-A4AC-8D7871038A1C}"/>
    <dgm:cxn modelId="{880DA330-412F-48E0-B1C9-7424342462B0}" type="presOf" srcId="{36539C95-6445-41DF-A4AC-8D7871038A1C}" destId="{69900D8B-162A-4896-8C35-F96C3E55B148}" srcOrd="1" destOrd="0" presId="urn:microsoft.com/office/officeart/2005/8/layout/process1"/>
    <dgm:cxn modelId="{ABB9BF29-6482-4CC8-8A62-D1D38865E76C}" type="presOf" srcId="{9BE89471-EF79-4047-9FF9-E1052189FC2A}" destId="{7A97997A-9B44-43F9-B022-171D3940265B}" srcOrd="1" destOrd="0" presId="urn:microsoft.com/office/officeart/2005/8/layout/process1"/>
    <dgm:cxn modelId="{BEB321A1-EE2D-4AD1-AA9E-8905CAE8911A}" type="presOf" srcId="{36539C95-6445-41DF-A4AC-8D7871038A1C}" destId="{BBDBA33B-7E74-47DE-BB21-71344E9EAB99}" srcOrd="0" destOrd="0" presId="urn:microsoft.com/office/officeart/2005/8/layout/process1"/>
    <dgm:cxn modelId="{C94F6BC6-8FD9-4E83-8A31-979CF293B31C}" type="presOf" srcId="{B654B30D-C3C1-4218-80B0-2BB7ABCA3EAF}" destId="{4F4CFEEC-FC03-48BB-A95C-DE866E41ED82}" srcOrd="0" destOrd="0" presId="urn:microsoft.com/office/officeart/2005/8/layout/process1"/>
    <dgm:cxn modelId="{FD20554C-8E6B-41E2-BEAE-90996EBA8199}" type="presOf" srcId="{966E9C05-4B76-498C-8C15-4EC021EC60B8}" destId="{936FA4FB-86E5-49BE-BE83-9A841E4ED4B7}" srcOrd="0" destOrd="0" presId="urn:microsoft.com/office/officeart/2005/8/layout/process1"/>
    <dgm:cxn modelId="{D99C477C-0436-4869-858F-A5CC6EEC16D0}" type="presOf" srcId="{D212A36A-26BB-41FD-91A8-DF18BA2716BE}" destId="{86AB4984-F32C-4D41-A312-C1F7B72CB0B4}" srcOrd="0" destOrd="0" presId="urn:microsoft.com/office/officeart/2005/8/layout/process1"/>
    <dgm:cxn modelId="{54DCF9C4-5D3E-41A8-839D-9269C803DDAF}" type="presOf" srcId="{9C021877-6A82-44F0-8B9E-C7FE31168EE7}" destId="{8FE026BB-EBCF-4922-ABFA-0C670E1D7251}" srcOrd="0" destOrd="0" presId="urn:microsoft.com/office/officeart/2005/8/layout/process1"/>
    <dgm:cxn modelId="{AC8017AE-02E5-4944-B591-CB7793444D78}" srcId="{9C021877-6A82-44F0-8B9E-C7FE31168EE7}" destId="{21EAD252-9FB6-41E2-A600-4DC5F5E2920D}" srcOrd="1" destOrd="0" parTransId="{C56DFF4E-126F-4B91-9BF2-B5756B5E52BC}" sibTransId="{B654B30D-C3C1-4218-80B0-2BB7ABCA3EAF}"/>
    <dgm:cxn modelId="{46EAD502-0B45-4C25-B87C-4701641423F1}" type="presOf" srcId="{B654B30D-C3C1-4218-80B0-2BB7ABCA3EAF}" destId="{BFB53B58-ED38-4D32-A1BD-A77E93C6A722}" srcOrd="1" destOrd="0" presId="urn:microsoft.com/office/officeart/2005/8/layout/process1"/>
    <dgm:cxn modelId="{67E49650-E0CC-477A-A886-EEB4535C4A6A}" type="presOf" srcId="{21EAD252-9FB6-41E2-A600-4DC5F5E2920D}" destId="{06828406-483C-4BFE-A610-18A96365D7D9}" srcOrd="0" destOrd="0" presId="urn:microsoft.com/office/officeart/2005/8/layout/process1"/>
    <dgm:cxn modelId="{CEBFDA9D-804D-499C-AC8A-2AA716F45B34}" type="presOf" srcId="{D5E226BA-3FAA-4C7B-B5E2-1BB114E1D55B}" destId="{E17AD42F-614F-4E9E-B9A8-85BFD844443B}" srcOrd="0" destOrd="0" presId="urn:microsoft.com/office/officeart/2005/8/layout/process1"/>
    <dgm:cxn modelId="{0D70ECA9-0740-4DCB-9258-5CAD80009B59}" type="presOf" srcId="{9BE89471-EF79-4047-9FF9-E1052189FC2A}" destId="{52CACDE8-0173-4E9B-9286-028A31F89150}" srcOrd="0" destOrd="0" presId="urn:microsoft.com/office/officeart/2005/8/layout/process1"/>
    <dgm:cxn modelId="{84294EBB-04FA-43B7-A898-3963BA19BF8D}" type="presOf" srcId="{FD92CAAB-13F2-4114-9D95-932F3A3E995A}" destId="{BD2E7800-AAB1-4ACC-A445-A8D33108E0E2}" srcOrd="0" destOrd="0" presId="urn:microsoft.com/office/officeart/2005/8/layout/process1"/>
    <dgm:cxn modelId="{2471476A-6631-4011-AD1E-0046FC9F821C}" type="presOf" srcId="{FD92CAAB-13F2-4114-9D95-932F3A3E995A}" destId="{62E1FFD5-97A1-46C5-B8C8-29EAE6A3D7B1}" srcOrd="1" destOrd="0" presId="urn:microsoft.com/office/officeart/2005/8/layout/process1"/>
    <dgm:cxn modelId="{C046182A-555C-4BD6-8926-E56576F21E84}" type="presParOf" srcId="{8FE026BB-EBCF-4922-ABFA-0C670E1D7251}" destId="{E17AD42F-614F-4E9E-B9A8-85BFD844443B}" srcOrd="0" destOrd="0" presId="urn:microsoft.com/office/officeart/2005/8/layout/process1"/>
    <dgm:cxn modelId="{32CE54CA-DB78-4269-867E-A7FEF2FDCBE1}" type="presParOf" srcId="{8FE026BB-EBCF-4922-ABFA-0C670E1D7251}" destId="{BBDBA33B-7E74-47DE-BB21-71344E9EAB99}" srcOrd="1" destOrd="0" presId="urn:microsoft.com/office/officeart/2005/8/layout/process1"/>
    <dgm:cxn modelId="{26888874-A14B-44C9-91FA-592ADCBC66E2}" type="presParOf" srcId="{BBDBA33B-7E74-47DE-BB21-71344E9EAB99}" destId="{69900D8B-162A-4896-8C35-F96C3E55B148}" srcOrd="0" destOrd="0" presId="urn:microsoft.com/office/officeart/2005/8/layout/process1"/>
    <dgm:cxn modelId="{0C97B95A-4CE6-440D-B52B-C19D5357760B}" type="presParOf" srcId="{8FE026BB-EBCF-4922-ABFA-0C670E1D7251}" destId="{06828406-483C-4BFE-A610-18A96365D7D9}" srcOrd="2" destOrd="0" presId="urn:microsoft.com/office/officeart/2005/8/layout/process1"/>
    <dgm:cxn modelId="{312825DA-AF18-40B6-A85F-B513051A2357}" type="presParOf" srcId="{8FE026BB-EBCF-4922-ABFA-0C670E1D7251}" destId="{4F4CFEEC-FC03-48BB-A95C-DE866E41ED82}" srcOrd="3" destOrd="0" presId="urn:microsoft.com/office/officeart/2005/8/layout/process1"/>
    <dgm:cxn modelId="{B1C625E9-D24E-43FE-9C71-86C51E77EB9F}" type="presParOf" srcId="{4F4CFEEC-FC03-48BB-A95C-DE866E41ED82}" destId="{BFB53B58-ED38-4D32-A1BD-A77E93C6A722}" srcOrd="0" destOrd="0" presId="urn:microsoft.com/office/officeart/2005/8/layout/process1"/>
    <dgm:cxn modelId="{259019D5-9449-4360-9EC1-87FB1458CED5}" type="presParOf" srcId="{8FE026BB-EBCF-4922-ABFA-0C670E1D7251}" destId="{936FA4FB-86E5-49BE-BE83-9A841E4ED4B7}" srcOrd="4" destOrd="0" presId="urn:microsoft.com/office/officeart/2005/8/layout/process1"/>
    <dgm:cxn modelId="{CD5F6BB6-B0CB-4709-9A20-DBED86052224}" type="presParOf" srcId="{8FE026BB-EBCF-4922-ABFA-0C670E1D7251}" destId="{52CACDE8-0173-4E9B-9286-028A31F89150}" srcOrd="5" destOrd="0" presId="urn:microsoft.com/office/officeart/2005/8/layout/process1"/>
    <dgm:cxn modelId="{681AFFCB-A8ED-443D-B7DE-4B69BE19727E}" type="presParOf" srcId="{52CACDE8-0173-4E9B-9286-028A31F89150}" destId="{7A97997A-9B44-43F9-B022-171D3940265B}" srcOrd="0" destOrd="0" presId="urn:microsoft.com/office/officeart/2005/8/layout/process1"/>
    <dgm:cxn modelId="{B298673B-5962-40B7-88F8-70C5774CE169}" type="presParOf" srcId="{8FE026BB-EBCF-4922-ABFA-0C670E1D7251}" destId="{86AB4984-F32C-4D41-A312-C1F7B72CB0B4}" srcOrd="6" destOrd="0" presId="urn:microsoft.com/office/officeart/2005/8/layout/process1"/>
    <dgm:cxn modelId="{38B6E6CF-FD82-4F2C-ADCF-8819A90AD6B0}" type="presParOf" srcId="{8FE026BB-EBCF-4922-ABFA-0C670E1D7251}" destId="{BD2E7800-AAB1-4ACC-A445-A8D33108E0E2}" srcOrd="7" destOrd="0" presId="urn:microsoft.com/office/officeart/2005/8/layout/process1"/>
    <dgm:cxn modelId="{E3C6875F-DAD7-4F9B-A9DD-2D97326FC2FD}" type="presParOf" srcId="{BD2E7800-AAB1-4ACC-A445-A8D33108E0E2}" destId="{62E1FFD5-97A1-46C5-B8C8-29EAE6A3D7B1}" srcOrd="0" destOrd="0" presId="urn:microsoft.com/office/officeart/2005/8/layout/process1"/>
    <dgm:cxn modelId="{5D1282F1-BBE0-4875-8391-E2466E8711B5}" type="presParOf" srcId="{8FE026BB-EBCF-4922-ABFA-0C670E1D7251}" destId="{0C1F0E3E-6B52-40D7-BE7A-6E8650A6145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EDAD5-3111-4D6F-96E3-3B3BD5844CBE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A55ED9F-DF4D-42A0-838C-D50ADD8D1994}">
      <dgm:prSet phldrT="[Texte]"/>
      <dgm:spPr/>
      <dgm:t>
        <a:bodyPr/>
        <a:lstStyle/>
        <a:p>
          <a:r>
            <a:rPr lang="en-GB" noProof="0" dirty="0"/>
            <a:t>Reference Architecture</a:t>
          </a:r>
        </a:p>
      </dgm:t>
    </dgm:pt>
    <dgm:pt modelId="{9DD47A13-10FC-418A-9985-754A89592B9E}" type="parTrans" cxnId="{2A67D08D-E8B6-493E-88D6-B7DF17B53092}">
      <dgm:prSet/>
      <dgm:spPr/>
      <dgm:t>
        <a:bodyPr/>
        <a:lstStyle/>
        <a:p>
          <a:endParaRPr lang="en-GB" noProof="0" dirty="0"/>
        </a:p>
      </dgm:t>
    </dgm:pt>
    <dgm:pt modelId="{52BFD129-A349-4FFC-B067-80B917A1C976}" type="sibTrans" cxnId="{2A67D08D-E8B6-493E-88D6-B7DF17B53092}">
      <dgm:prSet/>
      <dgm:spPr/>
      <dgm:t>
        <a:bodyPr/>
        <a:lstStyle/>
        <a:p>
          <a:endParaRPr lang="fr-FR"/>
        </a:p>
      </dgm:t>
    </dgm:pt>
    <dgm:pt modelId="{4D6C5621-DEC3-42F5-A485-D9200C9C03F5}">
      <dgm:prSet phldrT="[Texte]"/>
      <dgm:spPr/>
      <dgm:t>
        <a:bodyPr/>
        <a:lstStyle/>
        <a:p>
          <a:r>
            <a:rPr lang="en-GB" b="1" noProof="0" dirty="0"/>
            <a:t>Autonomous cyber defence</a:t>
          </a:r>
        </a:p>
      </dgm:t>
    </dgm:pt>
    <dgm:pt modelId="{58FD3A54-482B-47C7-9997-FEB4E8D2AA14}" type="parTrans" cxnId="{B0DC4DE2-BBC4-4E4E-9D37-D131AA433DD7}">
      <dgm:prSet/>
      <dgm:spPr/>
      <dgm:t>
        <a:bodyPr/>
        <a:lstStyle/>
        <a:p>
          <a:endParaRPr lang="en-GB"/>
        </a:p>
      </dgm:t>
    </dgm:pt>
    <dgm:pt modelId="{94029611-E598-4737-ACFD-F34F916F01D2}" type="sibTrans" cxnId="{B0DC4DE2-BBC4-4E4E-9D37-D131AA433DD7}">
      <dgm:prSet/>
      <dgm:spPr/>
      <dgm:t>
        <a:bodyPr/>
        <a:lstStyle/>
        <a:p>
          <a:endParaRPr lang="en-GB"/>
        </a:p>
      </dgm:t>
    </dgm:pt>
    <dgm:pt modelId="{DB277816-D302-469C-8CFA-F7556390ADD3}">
      <dgm:prSet phldrT="[Texte]"/>
      <dgm:spPr/>
      <dgm:t>
        <a:bodyPr/>
        <a:lstStyle/>
        <a:p>
          <a:r>
            <a:rPr lang="en-GB" noProof="0" dirty="0"/>
            <a:t>Autonomous Individual Decision</a:t>
          </a:r>
        </a:p>
      </dgm:t>
    </dgm:pt>
    <dgm:pt modelId="{19279926-7225-4C97-B6E7-73FCEAF61489}" type="parTrans" cxnId="{FE82131F-54FC-4757-BCE2-72B2EB49908D}">
      <dgm:prSet/>
      <dgm:spPr/>
      <dgm:t>
        <a:bodyPr/>
        <a:lstStyle/>
        <a:p>
          <a:endParaRPr lang="en-GB" noProof="0" dirty="0"/>
        </a:p>
      </dgm:t>
    </dgm:pt>
    <dgm:pt modelId="{AA0EF7ED-8DAF-4E9D-8741-343B0EF788E5}" type="sibTrans" cxnId="{FE82131F-54FC-4757-BCE2-72B2EB49908D}">
      <dgm:prSet/>
      <dgm:spPr/>
      <dgm:t>
        <a:bodyPr/>
        <a:lstStyle/>
        <a:p>
          <a:endParaRPr lang="en-GB"/>
        </a:p>
      </dgm:t>
    </dgm:pt>
    <dgm:pt modelId="{9807A04C-DC46-4288-8065-81FA669D921D}">
      <dgm:prSet phldrT="[Texte]"/>
      <dgm:spPr/>
      <dgm:t>
        <a:bodyPr/>
        <a:lstStyle/>
        <a:p>
          <a:r>
            <a:rPr lang="en-GB" noProof="0" dirty="0"/>
            <a:t>Collective Intelligence</a:t>
          </a:r>
        </a:p>
      </dgm:t>
    </dgm:pt>
    <dgm:pt modelId="{8DB63AA2-84C9-42A0-9CBA-DF3B32544C5B}" type="parTrans" cxnId="{73F4F42D-3638-4C60-A577-4C1531CF6EA8}">
      <dgm:prSet/>
      <dgm:spPr/>
      <dgm:t>
        <a:bodyPr/>
        <a:lstStyle/>
        <a:p>
          <a:endParaRPr lang="en-GB" noProof="0" dirty="0"/>
        </a:p>
      </dgm:t>
    </dgm:pt>
    <dgm:pt modelId="{28D6ACEE-06FF-4B56-AABC-B16F42291039}" type="sibTrans" cxnId="{73F4F42D-3638-4C60-A577-4C1531CF6EA8}">
      <dgm:prSet/>
      <dgm:spPr/>
      <dgm:t>
        <a:bodyPr/>
        <a:lstStyle/>
        <a:p>
          <a:endParaRPr lang="en-GB"/>
        </a:p>
      </dgm:t>
    </dgm:pt>
    <dgm:pt modelId="{046D7158-98F4-40DF-AF9D-BE46690A49C3}">
      <dgm:prSet phldrT="[Texte]"/>
      <dgm:spPr/>
      <dgm:t>
        <a:bodyPr/>
        <a:lstStyle/>
        <a:p>
          <a:r>
            <a:rPr lang="en-GB" noProof="0" dirty="0"/>
            <a:t>Autonomous Engineering</a:t>
          </a:r>
        </a:p>
      </dgm:t>
    </dgm:pt>
    <dgm:pt modelId="{E3ED5DC8-B67A-4334-99D1-9757AD1AA8D4}" type="parTrans" cxnId="{6606C277-C85E-4021-B271-5E06CE333E02}">
      <dgm:prSet/>
      <dgm:spPr/>
      <dgm:t>
        <a:bodyPr/>
        <a:lstStyle/>
        <a:p>
          <a:endParaRPr lang="en-GB" noProof="0" dirty="0"/>
        </a:p>
      </dgm:t>
    </dgm:pt>
    <dgm:pt modelId="{F5D6E219-BB7F-4E6D-8EE6-4F4D67B1F846}" type="sibTrans" cxnId="{6606C277-C85E-4021-B271-5E06CE333E02}">
      <dgm:prSet/>
      <dgm:spPr/>
      <dgm:t>
        <a:bodyPr/>
        <a:lstStyle/>
        <a:p>
          <a:endParaRPr lang="en-GB"/>
        </a:p>
      </dgm:t>
    </dgm:pt>
    <dgm:pt modelId="{E9797930-B68B-4194-BB7A-DAC9BF12ABB5}">
      <dgm:prSet phldrT="[Texte]"/>
      <dgm:spPr/>
      <dgm:t>
        <a:bodyPr/>
        <a:lstStyle/>
        <a:p>
          <a:r>
            <a:rPr lang="en-GB" noProof="0" dirty="0"/>
            <a:t>Technologies, Implementation &amp; Compatibility</a:t>
          </a:r>
        </a:p>
      </dgm:t>
    </dgm:pt>
    <dgm:pt modelId="{347DF833-7F04-4F05-B2EB-889CF30165EE}" type="parTrans" cxnId="{D8AAED34-8B93-4915-AB0F-19FBB52A37E3}">
      <dgm:prSet/>
      <dgm:spPr/>
      <dgm:t>
        <a:bodyPr/>
        <a:lstStyle/>
        <a:p>
          <a:endParaRPr lang="en-GB" noProof="0" dirty="0"/>
        </a:p>
      </dgm:t>
    </dgm:pt>
    <dgm:pt modelId="{6F215162-FB3E-4432-B8C4-0394A971A06D}" type="sibTrans" cxnId="{D8AAED34-8B93-4915-AB0F-19FBB52A37E3}">
      <dgm:prSet/>
      <dgm:spPr/>
      <dgm:t>
        <a:bodyPr/>
        <a:lstStyle/>
        <a:p>
          <a:endParaRPr lang="en-GB"/>
        </a:p>
      </dgm:t>
    </dgm:pt>
    <dgm:pt modelId="{92F1CDA5-D759-4570-B1B9-DC4D73F72111}">
      <dgm:prSet phldrT="[Texte]"/>
      <dgm:spPr/>
      <dgm:t>
        <a:bodyPr/>
        <a:lstStyle/>
        <a:p>
          <a:r>
            <a:rPr lang="en-GB" noProof="0" dirty="0"/>
            <a:t>Stealth &amp; Resilience</a:t>
          </a:r>
        </a:p>
      </dgm:t>
    </dgm:pt>
    <dgm:pt modelId="{D327E5C8-B35C-4B2C-B6E7-09A7B3148A02}" type="parTrans" cxnId="{A08EFF74-6E7F-4940-BFF9-D33636789592}">
      <dgm:prSet/>
      <dgm:spPr/>
      <dgm:t>
        <a:bodyPr/>
        <a:lstStyle/>
        <a:p>
          <a:endParaRPr lang="en-GB" noProof="0" dirty="0"/>
        </a:p>
      </dgm:t>
    </dgm:pt>
    <dgm:pt modelId="{95E5607B-4E59-4219-8202-2E4231798F5E}" type="sibTrans" cxnId="{A08EFF74-6E7F-4940-BFF9-D33636789592}">
      <dgm:prSet/>
      <dgm:spPr/>
      <dgm:t>
        <a:bodyPr/>
        <a:lstStyle/>
        <a:p>
          <a:endParaRPr lang="en-GB"/>
        </a:p>
      </dgm:t>
    </dgm:pt>
    <dgm:pt modelId="{DDAB5517-46C1-4711-943F-1F2B22BF8540}">
      <dgm:prSet phldrT="[Texte]"/>
      <dgm:spPr/>
      <dgm:t>
        <a:bodyPr/>
        <a:lstStyle/>
        <a:p>
          <a:r>
            <a:rPr lang="en-GB" noProof="0" dirty="0"/>
            <a:t>Friend or Foe?, Ping, Trust and Dynamics</a:t>
          </a:r>
        </a:p>
      </dgm:t>
    </dgm:pt>
    <dgm:pt modelId="{1BBB594D-4A1C-4B38-8957-BB376C1D23D5}" type="parTrans" cxnId="{87A2B486-FB5F-471C-98AC-827449D3C215}">
      <dgm:prSet/>
      <dgm:spPr/>
      <dgm:t>
        <a:bodyPr/>
        <a:lstStyle/>
        <a:p>
          <a:endParaRPr lang="en-GB" noProof="0" dirty="0"/>
        </a:p>
      </dgm:t>
    </dgm:pt>
    <dgm:pt modelId="{BD6836AD-9962-4573-8018-1677099EF58A}" type="sibTrans" cxnId="{87A2B486-FB5F-471C-98AC-827449D3C215}">
      <dgm:prSet/>
      <dgm:spPr/>
      <dgm:t>
        <a:bodyPr/>
        <a:lstStyle/>
        <a:p>
          <a:endParaRPr lang="en-GB"/>
        </a:p>
      </dgm:t>
    </dgm:pt>
    <dgm:pt modelId="{41B98EDB-B7E2-4D1A-BA01-53C586464820}">
      <dgm:prSet phldrT="[Texte]"/>
      <dgm:spPr/>
      <dgm:t>
        <a:bodyPr/>
        <a:lstStyle/>
        <a:p>
          <a:r>
            <a:rPr lang="en-GB" noProof="0" dirty="0"/>
            <a:t>Engineering &amp; Certification</a:t>
          </a:r>
        </a:p>
      </dgm:t>
    </dgm:pt>
    <dgm:pt modelId="{D1B25482-39F7-4638-890A-EEB202ADCEB5}" type="parTrans" cxnId="{1F474C54-E9A8-4E35-AF79-9113A58E93B4}">
      <dgm:prSet/>
      <dgm:spPr/>
      <dgm:t>
        <a:bodyPr/>
        <a:lstStyle/>
        <a:p>
          <a:endParaRPr lang="en-GB"/>
        </a:p>
      </dgm:t>
    </dgm:pt>
    <dgm:pt modelId="{91666BFF-0BFA-499F-B7B2-C0DC3D6D2E2D}" type="sibTrans" cxnId="{1F474C54-E9A8-4E35-AF79-9113A58E93B4}">
      <dgm:prSet/>
      <dgm:spPr/>
      <dgm:t>
        <a:bodyPr/>
        <a:lstStyle/>
        <a:p>
          <a:endParaRPr lang="en-GB"/>
        </a:p>
      </dgm:t>
    </dgm:pt>
    <dgm:pt modelId="{15004556-D2EC-44E0-A92A-6F58863BD0DB}">
      <dgm:prSet phldrT="[Texte]"/>
      <dgm:spPr/>
      <dgm:t>
        <a:bodyPr/>
        <a:lstStyle/>
        <a:p>
          <a:r>
            <a:rPr lang="en-GB" noProof="0" dirty="0"/>
            <a:t>Cyber-attack Modelling &amp; Formal graphs</a:t>
          </a:r>
        </a:p>
      </dgm:t>
    </dgm:pt>
    <dgm:pt modelId="{181D51CC-A441-4180-81A8-5A87E29BA269}" type="parTrans" cxnId="{B0C1FFB0-5D67-4940-B1BE-68E28455932B}">
      <dgm:prSet/>
      <dgm:spPr/>
      <dgm:t>
        <a:bodyPr/>
        <a:lstStyle/>
        <a:p>
          <a:endParaRPr lang="en-GB"/>
        </a:p>
      </dgm:t>
    </dgm:pt>
    <dgm:pt modelId="{6F0E306E-2190-4EE2-B199-74628DAC9C05}" type="sibTrans" cxnId="{B0C1FFB0-5D67-4940-B1BE-68E28455932B}">
      <dgm:prSet/>
      <dgm:spPr/>
      <dgm:t>
        <a:bodyPr/>
        <a:lstStyle/>
        <a:p>
          <a:endParaRPr lang="en-GB"/>
        </a:p>
      </dgm:t>
    </dgm:pt>
    <dgm:pt modelId="{171FB1B0-62FD-4202-83A4-1A40A262D2B8}">
      <dgm:prSet phldrT="[Texte]"/>
      <dgm:spPr/>
      <dgm:t>
        <a:bodyPr/>
        <a:lstStyle/>
        <a:p>
          <a:r>
            <a:rPr lang="en-GB" noProof="0" dirty="0"/>
            <a:t>Learning, Loading,  Sizing</a:t>
          </a:r>
        </a:p>
      </dgm:t>
    </dgm:pt>
    <dgm:pt modelId="{83893F1F-BECE-42A2-9B78-BB0951F4F01C}" type="parTrans" cxnId="{0C6FC769-0BE9-44DB-9F43-2BBE88AA698B}">
      <dgm:prSet/>
      <dgm:spPr/>
      <dgm:t>
        <a:bodyPr/>
        <a:lstStyle/>
        <a:p>
          <a:endParaRPr lang="en-GB"/>
        </a:p>
      </dgm:t>
    </dgm:pt>
    <dgm:pt modelId="{DDA7A40E-4814-4902-82AE-6C4B2A18FAC9}" type="sibTrans" cxnId="{0C6FC769-0BE9-44DB-9F43-2BBE88AA698B}">
      <dgm:prSet/>
      <dgm:spPr/>
      <dgm:t>
        <a:bodyPr/>
        <a:lstStyle/>
        <a:p>
          <a:endParaRPr lang="en-GB"/>
        </a:p>
      </dgm:t>
    </dgm:pt>
    <dgm:pt modelId="{7B53C937-9A0B-4311-B9E1-CC19B8A715B7}">
      <dgm:prSet phldrT="[Texte]"/>
      <dgm:spPr/>
      <dgm:t>
        <a:bodyPr/>
        <a:lstStyle/>
        <a:p>
          <a:r>
            <a:rPr lang="en-GB" noProof="0" dirty="0"/>
            <a:t>Cooperation with external entities</a:t>
          </a:r>
        </a:p>
      </dgm:t>
    </dgm:pt>
    <dgm:pt modelId="{ABA19687-2006-4DEE-9E00-22BBFB6DAD2E}" type="parTrans" cxnId="{0AE7B7C6-CB5F-428E-ADCF-2343217E4EE3}">
      <dgm:prSet/>
      <dgm:spPr/>
      <dgm:t>
        <a:bodyPr/>
        <a:lstStyle/>
        <a:p>
          <a:endParaRPr lang="en-GB"/>
        </a:p>
      </dgm:t>
    </dgm:pt>
    <dgm:pt modelId="{23781B59-6B7F-4ADA-918B-13EE90FD4C8C}" type="sibTrans" cxnId="{0AE7B7C6-CB5F-428E-ADCF-2343217E4EE3}">
      <dgm:prSet/>
      <dgm:spPr/>
      <dgm:t>
        <a:bodyPr/>
        <a:lstStyle/>
        <a:p>
          <a:endParaRPr lang="en-GB"/>
        </a:p>
      </dgm:t>
    </dgm:pt>
    <dgm:pt modelId="{BA83A464-3921-4EB7-A245-F8E6317715E9}">
      <dgm:prSet phldrT="[Texte]"/>
      <dgm:spPr/>
      <dgm:t>
        <a:bodyPr/>
        <a:lstStyle/>
        <a:p>
          <a:r>
            <a:rPr lang="en-GB" noProof="0" dirty="0"/>
            <a:t>At-scale Simulation</a:t>
          </a:r>
        </a:p>
      </dgm:t>
    </dgm:pt>
    <dgm:pt modelId="{ECB252AC-8BFD-4A60-B36F-5033EBB2CEAC}" type="parTrans" cxnId="{1A134A5D-3FB9-4BD5-85B4-B9BB4AF2B2CD}">
      <dgm:prSet/>
      <dgm:spPr/>
      <dgm:t>
        <a:bodyPr/>
        <a:lstStyle/>
        <a:p>
          <a:endParaRPr lang="en-GB"/>
        </a:p>
      </dgm:t>
    </dgm:pt>
    <dgm:pt modelId="{83C4C36F-8072-41F9-BF42-322D647EF9F7}" type="sibTrans" cxnId="{1A134A5D-3FB9-4BD5-85B4-B9BB4AF2B2CD}">
      <dgm:prSet/>
      <dgm:spPr/>
      <dgm:t>
        <a:bodyPr/>
        <a:lstStyle/>
        <a:p>
          <a:endParaRPr lang="en-GB"/>
        </a:p>
      </dgm:t>
    </dgm:pt>
    <dgm:pt modelId="{5F49F1C4-AB79-4001-A361-2BA607EFBE5F}" type="pres">
      <dgm:prSet presAssocID="{EA3EDAD5-3111-4D6F-96E3-3B3BD5844C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FBA8AD-3108-4CCA-B24E-9808652C2663}" type="pres">
      <dgm:prSet presAssocID="{EA3EDAD5-3111-4D6F-96E3-3B3BD5844CBE}" presName="radial" presStyleCnt="0">
        <dgm:presLayoutVars>
          <dgm:animLvl val="ctr"/>
        </dgm:presLayoutVars>
      </dgm:prSet>
      <dgm:spPr/>
    </dgm:pt>
    <dgm:pt modelId="{15AE62FF-7725-4DF9-94E4-D7AF339141EC}" type="pres">
      <dgm:prSet presAssocID="{4D6C5621-DEC3-42F5-A485-D9200C9C03F5}" presName="centerShape" presStyleLbl="vennNode1" presStyleIdx="0" presStyleCnt="13"/>
      <dgm:spPr/>
      <dgm:t>
        <a:bodyPr/>
        <a:lstStyle/>
        <a:p>
          <a:endParaRPr lang="en-GB"/>
        </a:p>
      </dgm:t>
    </dgm:pt>
    <dgm:pt modelId="{5F66AC83-B5E5-4410-9524-718FDCF0AD1E}" type="pres">
      <dgm:prSet presAssocID="{EA55ED9F-DF4D-42A0-838C-D50ADD8D1994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25255-F90E-42B1-89B4-88F686182E69}" type="pres">
      <dgm:prSet presAssocID="{41B98EDB-B7E2-4D1A-BA01-53C586464820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22F5AC-6BB0-4911-BAEA-10EE98E8171B}" type="pres">
      <dgm:prSet presAssocID="{BA83A464-3921-4EB7-A245-F8E6317715E9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4F9F3D-E85E-44AE-ADDB-ECBA9F300218}" type="pres">
      <dgm:prSet presAssocID="{15004556-D2EC-44E0-A92A-6F58863BD0DB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CE4C2-BE74-4158-81CE-8D663EA19005}" type="pres">
      <dgm:prSet presAssocID="{DB277816-D302-469C-8CFA-F7556390ADD3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A4FCB-D471-4A09-BABD-A440615D1F10}" type="pres">
      <dgm:prSet presAssocID="{9807A04C-DC46-4288-8065-81FA669D921D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43588D-4C25-4E39-97F7-307DFD7D2F65}" type="pres">
      <dgm:prSet presAssocID="{171FB1B0-62FD-4202-83A4-1A40A262D2B8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215FD-76B4-405E-87C1-6A9248077702}" type="pres">
      <dgm:prSet presAssocID="{E9797930-B68B-4194-BB7A-DAC9BF12ABB5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18DAB-E09D-4BD8-AB3F-6072B4657DFF}" type="pres">
      <dgm:prSet presAssocID="{046D7158-98F4-40DF-AF9D-BE46690A49C3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63EEF1-BA6D-4223-ACF2-A10990C220CE}" type="pres">
      <dgm:prSet presAssocID="{7B53C937-9A0B-4311-B9E1-CC19B8A715B7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61826-6D62-4C3E-910D-3B8B85E34E9D}" type="pres">
      <dgm:prSet presAssocID="{92F1CDA5-D759-4570-B1B9-DC4D73F72111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FC4701-A820-4D9A-8EE3-2297DB8F6DC1}" type="pres">
      <dgm:prSet presAssocID="{DDAB5517-46C1-4711-943F-1F2B22BF8540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21C5BF-F131-477F-986E-E04B5C7B3B5B}" type="presOf" srcId="{BA83A464-3921-4EB7-A245-F8E6317715E9}" destId="{A222F5AC-6BB0-4911-BAEA-10EE98E8171B}" srcOrd="0" destOrd="0" presId="urn:microsoft.com/office/officeart/2005/8/layout/radial3"/>
    <dgm:cxn modelId="{82F877E7-9510-4689-8E29-7D30638192C0}" type="presOf" srcId="{E9797930-B68B-4194-BB7A-DAC9BF12ABB5}" destId="{A3F215FD-76B4-405E-87C1-6A9248077702}" srcOrd="0" destOrd="0" presId="urn:microsoft.com/office/officeart/2005/8/layout/radial3"/>
    <dgm:cxn modelId="{87A2B486-FB5F-471C-98AC-827449D3C215}" srcId="{4D6C5621-DEC3-42F5-A485-D9200C9C03F5}" destId="{DDAB5517-46C1-4711-943F-1F2B22BF8540}" srcOrd="11" destOrd="0" parTransId="{1BBB594D-4A1C-4B38-8957-BB376C1D23D5}" sibTransId="{BD6836AD-9962-4573-8018-1677099EF58A}"/>
    <dgm:cxn modelId="{7EF13F7F-0E6D-4205-B258-F0612C51AA37}" type="presOf" srcId="{DB277816-D302-469C-8CFA-F7556390ADD3}" destId="{D82CE4C2-BE74-4158-81CE-8D663EA19005}" srcOrd="0" destOrd="0" presId="urn:microsoft.com/office/officeart/2005/8/layout/radial3"/>
    <dgm:cxn modelId="{AC26193C-3AF2-46D0-94DB-D269C3A00BD4}" type="presOf" srcId="{15004556-D2EC-44E0-A92A-6F58863BD0DB}" destId="{D54F9F3D-E85E-44AE-ADDB-ECBA9F300218}" srcOrd="0" destOrd="0" presId="urn:microsoft.com/office/officeart/2005/8/layout/radial3"/>
    <dgm:cxn modelId="{1A134A5D-3FB9-4BD5-85B4-B9BB4AF2B2CD}" srcId="{4D6C5621-DEC3-42F5-A485-D9200C9C03F5}" destId="{BA83A464-3921-4EB7-A245-F8E6317715E9}" srcOrd="2" destOrd="0" parTransId="{ECB252AC-8BFD-4A60-B36F-5033EBB2CEAC}" sibTransId="{83C4C36F-8072-41F9-BF42-322D647EF9F7}"/>
    <dgm:cxn modelId="{D875DE61-C2C6-4DE8-9EAF-670159BD7B5F}" type="presOf" srcId="{DDAB5517-46C1-4711-943F-1F2B22BF8540}" destId="{2AFC4701-A820-4D9A-8EE3-2297DB8F6DC1}" srcOrd="0" destOrd="0" presId="urn:microsoft.com/office/officeart/2005/8/layout/radial3"/>
    <dgm:cxn modelId="{887795CD-ED72-4309-9832-DF7A7BB16B44}" type="presOf" srcId="{EA3EDAD5-3111-4D6F-96E3-3B3BD5844CBE}" destId="{5F49F1C4-AB79-4001-A361-2BA607EFBE5F}" srcOrd="0" destOrd="0" presId="urn:microsoft.com/office/officeart/2005/8/layout/radial3"/>
    <dgm:cxn modelId="{D3267339-2776-4436-8927-223A5F8C694A}" type="presOf" srcId="{046D7158-98F4-40DF-AF9D-BE46690A49C3}" destId="{AC418DAB-E09D-4BD8-AB3F-6072B4657DFF}" srcOrd="0" destOrd="0" presId="urn:microsoft.com/office/officeart/2005/8/layout/radial3"/>
    <dgm:cxn modelId="{10F0272B-35F1-4BD2-8C7D-F846CF59E1E4}" type="presOf" srcId="{171FB1B0-62FD-4202-83A4-1A40A262D2B8}" destId="{F643588D-4C25-4E39-97F7-307DFD7D2F65}" srcOrd="0" destOrd="0" presId="urn:microsoft.com/office/officeart/2005/8/layout/radial3"/>
    <dgm:cxn modelId="{0C6FC769-0BE9-44DB-9F43-2BBE88AA698B}" srcId="{4D6C5621-DEC3-42F5-A485-D9200C9C03F5}" destId="{171FB1B0-62FD-4202-83A4-1A40A262D2B8}" srcOrd="6" destOrd="0" parTransId="{83893F1F-BECE-42A2-9B78-BB0951F4F01C}" sibTransId="{DDA7A40E-4814-4902-82AE-6C4B2A18FAC9}"/>
    <dgm:cxn modelId="{F9EC4C95-71BB-414B-83F8-DBAF4D47B29D}" type="presOf" srcId="{EA55ED9F-DF4D-42A0-838C-D50ADD8D1994}" destId="{5F66AC83-B5E5-4410-9524-718FDCF0AD1E}" srcOrd="0" destOrd="0" presId="urn:microsoft.com/office/officeart/2005/8/layout/radial3"/>
    <dgm:cxn modelId="{82E30B05-3F5D-45DA-AEA2-97175A1E0281}" type="presOf" srcId="{9807A04C-DC46-4288-8065-81FA669D921D}" destId="{3A3A4FCB-D471-4A09-BABD-A440615D1F10}" srcOrd="0" destOrd="0" presId="urn:microsoft.com/office/officeart/2005/8/layout/radial3"/>
    <dgm:cxn modelId="{190734EC-E34A-4EB7-9C37-3B5001EFCD47}" type="presOf" srcId="{7B53C937-9A0B-4311-B9E1-CC19B8A715B7}" destId="{6B63EEF1-BA6D-4223-ACF2-A10990C220CE}" srcOrd="0" destOrd="0" presId="urn:microsoft.com/office/officeart/2005/8/layout/radial3"/>
    <dgm:cxn modelId="{1F474C54-E9A8-4E35-AF79-9113A58E93B4}" srcId="{4D6C5621-DEC3-42F5-A485-D9200C9C03F5}" destId="{41B98EDB-B7E2-4D1A-BA01-53C586464820}" srcOrd="1" destOrd="0" parTransId="{D1B25482-39F7-4638-890A-EEB202ADCEB5}" sibTransId="{91666BFF-0BFA-499F-B7B2-C0DC3D6D2E2D}"/>
    <dgm:cxn modelId="{0AE7B7C6-CB5F-428E-ADCF-2343217E4EE3}" srcId="{4D6C5621-DEC3-42F5-A485-D9200C9C03F5}" destId="{7B53C937-9A0B-4311-B9E1-CC19B8A715B7}" srcOrd="9" destOrd="0" parTransId="{ABA19687-2006-4DEE-9E00-22BBFB6DAD2E}" sibTransId="{23781B59-6B7F-4ADA-918B-13EE90FD4C8C}"/>
    <dgm:cxn modelId="{2A67D08D-E8B6-493E-88D6-B7DF17B53092}" srcId="{4D6C5621-DEC3-42F5-A485-D9200C9C03F5}" destId="{EA55ED9F-DF4D-42A0-838C-D50ADD8D1994}" srcOrd="0" destOrd="0" parTransId="{9DD47A13-10FC-418A-9985-754A89592B9E}" sibTransId="{52BFD129-A349-4FFC-B067-80B917A1C976}"/>
    <dgm:cxn modelId="{66F5478B-8097-45C0-9CAA-3A9F44DA0122}" type="presOf" srcId="{41B98EDB-B7E2-4D1A-BA01-53C586464820}" destId="{68525255-F90E-42B1-89B4-88F686182E69}" srcOrd="0" destOrd="0" presId="urn:microsoft.com/office/officeart/2005/8/layout/radial3"/>
    <dgm:cxn modelId="{73F4F42D-3638-4C60-A577-4C1531CF6EA8}" srcId="{4D6C5621-DEC3-42F5-A485-D9200C9C03F5}" destId="{9807A04C-DC46-4288-8065-81FA669D921D}" srcOrd="5" destOrd="0" parTransId="{8DB63AA2-84C9-42A0-9CBA-DF3B32544C5B}" sibTransId="{28D6ACEE-06FF-4B56-AABC-B16F42291039}"/>
    <dgm:cxn modelId="{ABC0E557-43FF-49D8-BD1C-C0587F6F5D5C}" type="presOf" srcId="{4D6C5621-DEC3-42F5-A485-D9200C9C03F5}" destId="{15AE62FF-7725-4DF9-94E4-D7AF339141EC}" srcOrd="0" destOrd="0" presId="urn:microsoft.com/office/officeart/2005/8/layout/radial3"/>
    <dgm:cxn modelId="{6606C277-C85E-4021-B271-5E06CE333E02}" srcId="{4D6C5621-DEC3-42F5-A485-D9200C9C03F5}" destId="{046D7158-98F4-40DF-AF9D-BE46690A49C3}" srcOrd="8" destOrd="0" parTransId="{E3ED5DC8-B67A-4334-99D1-9757AD1AA8D4}" sibTransId="{F5D6E219-BB7F-4E6D-8EE6-4F4D67B1F846}"/>
    <dgm:cxn modelId="{A08EFF74-6E7F-4940-BFF9-D33636789592}" srcId="{4D6C5621-DEC3-42F5-A485-D9200C9C03F5}" destId="{92F1CDA5-D759-4570-B1B9-DC4D73F72111}" srcOrd="10" destOrd="0" parTransId="{D327E5C8-B35C-4B2C-B6E7-09A7B3148A02}" sibTransId="{95E5607B-4E59-4219-8202-2E4231798F5E}"/>
    <dgm:cxn modelId="{48D967F3-62B8-4996-9C89-8D4626DCEC2D}" type="presOf" srcId="{92F1CDA5-D759-4570-B1B9-DC4D73F72111}" destId="{8BE61826-6D62-4C3E-910D-3B8B85E34E9D}" srcOrd="0" destOrd="0" presId="urn:microsoft.com/office/officeart/2005/8/layout/radial3"/>
    <dgm:cxn modelId="{B0C1FFB0-5D67-4940-B1BE-68E28455932B}" srcId="{4D6C5621-DEC3-42F5-A485-D9200C9C03F5}" destId="{15004556-D2EC-44E0-A92A-6F58863BD0DB}" srcOrd="3" destOrd="0" parTransId="{181D51CC-A441-4180-81A8-5A87E29BA269}" sibTransId="{6F0E306E-2190-4EE2-B199-74628DAC9C05}"/>
    <dgm:cxn modelId="{B0DC4DE2-BBC4-4E4E-9D37-D131AA433DD7}" srcId="{EA3EDAD5-3111-4D6F-96E3-3B3BD5844CBE}" destId="{4D6C5621-DEC3-42F5-A485-D9200C9C03F5}" srcOrd="0" destOrd="0" parTransId="{58FD3A54-482B-47C7-9997-FEB4E8D2AA14}" sibTransId="{94029611-E598-4737-ACFD-F34F916F01D2}"/>
    <dgm:cxn modelId="{D8AAED34-8B93-4915-AB0F-19FBB52A37E3}" srcId="{4D6C5621-DEC3-42F5-A485-D9200C9C03F5}" destId="{E9797930-B68B-4194-BB7A-DAC9BF12ABB5}" srcOrd="7" destOrd="0" parTransId="{347DF833-7F04-4F05-B2EB-889CF30165EE}" sibTransId="{6F215162-FB3E-4432-B8C4-0394A971A06D}"/>
    <dgm:cxn modelId="{FE82131F-54FC-4757-BCE2-72B2EB49908D}" srcId="{4D6C5621-DEC3-42F5-A485-D9200C9C03F5}" destId="{DB277816-D302-469C-8CFA-F7556390ADD3}" srcOrd="4" destOrd="0" parTransId="{19279926-7225-4C97-B6E7-73FCEAF61489}" sibTransId="{AA0EF7ED-8DAF-4E9D-8741-343B0EF788E5}"/>
    <dgm:cxn modelId="{C8562F4C-BF25-4EC6-B16C-23E6C55F0DBC}" type="presParOf" srcId="{5F49F1C4-AB79-4001-A361-2BA607EFBE5F}" destId="{9EFBA8AD-3108-4CCA-B24E-9808652C2663}" srcOrd="0" destOrd="0" presId="urn:microsoft.com/office/officeart/2005/8/layout/radial3"/>
    <dgm:cxn modelId="{8C937591-DB3D-4D1D-A085-994F808E3A58}" type="presParOf" srcId="{9EFBA8AD-3108-4CCA-B24E-9808652C2663}" destId="{15AE62FF-7725-4DF9-94E4-D7AF339141EC}" srcOrd="0" destOrd="0" presId="urn:microsoft.com/office/officeart/2005/8/layout/radial3"/>
    <dgm:cxn modelId="{1FFFD698-F66C-44C9-A988-DFFCFC8AC06A}" type="presParOf" srcId="{9EFBA8AD-3108-4CCA-B24E-9808652C2663}" destId="{5F66AC83-B5E5-4410-9524-718FDCF0AD1E}" srcOrd="1" destOrd="0" presId="urn:microsoft.com/office/officeart/2005/8/layout/radial3"/>
    <dgm:cxn modelId="{58AE1B3A-DE27-49B2-8B4E-910A383B0349}" type="presParOf" srcId="{9EFBA8AD-3108-4CCA-B24E-9808652C2663}" destId="{68525255-F90E-42B1-89B4-88F686182E69}" srcOrd="2" destOrd="0" presId="urn:microsoft.com/office/officeart/2005/8/layout/radial3"/>
    <dgm:cxn modelId="{603C3017-E03D-4200-A525-E3B4CD489203}" type="presParOf" srcId="{9EFBA8AD-3108-4CCA-B24E-9808652C2663}" destId="{A222F5AC-6BB0-4911-BAEA-10EE98E8171B}" srcOrd="3" destOrd="0" presId="urn:microsoft.com/office/officeart/2005/8/layout/radial3"/>
    <dgm:cxn modelId="{7EDB58FE-5336-4329-B11F-6D58D671BC7F}" type="presParOf" srcId="{9EFBA8AD-3108-4CCA-B24E-9808652C2663}" destId="{D54F9F3D-E85E-44AE-ADDB-ECBA9F300218}" srcOrd="4" destOrd="0" presId="urn:microsoft.com/office/officeart/2005/8/layout/radial3"/>
    <dgm:cxn modelId="{492BE2C1-E063-4FC2-85A8-2EC107386F0E}" type="presParOf" srcId="{9EFBA8AD-3108-4CCA-B24E-9808652C2663}" destId="{D82CE4C2-BE74-4158-81CE-8D663EA19005}" srcOrd="5" destOrd="0" presId="urn:microsoft.com/office/officeart/2005/8/layout/radial3"/>
    <dgm:cxn modelId="{3862689B-AF52-40E6-AA79-FF626579FCCE}" type="presParOf" srcId="{9EFBA8AD-3108-4CCA-B24E-9808652C2663}" destId="{3A3A4FCB-D471-4A09-BABD-A440615D1F10}" srcOrd="6" destOrd="0" presId="urn:microsoft.com/office/officeart/2005/8/layout/radial3"/>
    <dgm:cxn modelId="{35942A61-AB5E-4C51-972F-5C97DE6ACA9D}" type="presParOf" srcId="{9EFBA8AD-3108-4CCA-B24E-9808652C2663}" destId="{F643588D-4C25-4E39-97F7-307DFD7D2F65}" srcOrd="7" destOrd="0" presId="urn:microsoft.com/office/officeart/2005/8/layout/radial3"/>
    <dgm:cxn modelId="{4FE16605-9812-4434-94AF-D52F6D9AE2C0}" type="presParOf" srcId="{9EFBA8AD-3108-4CCA-B24E-9808652C2663}" destId="{A3F215FD-76B4-405E-87C1-6A9248077702}" srcOrd="8" destOrd="0" presId="urn:microsoft.com/office/officeart/2005/8/layout/radial3"/>
    <dgm:cxn modelId="{1138D760-2BC7-44B4-835B-C018D3497A5E}" type="presParOf" srcId="{9EFBA8AD-3108-4CCA-B24E-9808652C2663}" destId="{AC418DAB-E09D-4BD8-AB3F-6072B4657DFF}" srcOrd="9" destOrd="0" presId="urn:microsoft.com/office/officeart/2005/8/layout/radial3"/>
    <dgm:cxn modelId="{A516B942-F933-4E01-BD06-879AC78FFA6D}" type="presParOf" srcId="{9EFBA8AD-3108-4CCA-B24E-9808652C2663}" destId="{6B63EEF1-BA6D-4223-ACF2-A10990C220CE}" srcOrd="10" destOrd="0" presId="urn:microsoft.com/office/officeart/2005/8/layout/radial3"/>
    <dgm:cxn modelId="{0790268B-0EEA-4EA7-AE49-1FDB5463BE13}" type="presParOf" srcId="{9EFBA8AD-3108-4CCA-B24E-9808652C2663}" destId="{8BE61826-6D62-4C3E-910D-3B8B85E34E9D}" srcOrd="11" destOrd="0" presId="urn:microsoft.com/office/officeart/2005/8/layout/radial3"/>
    <dgm:cxn modelId="{8A2120A6-4EF4-4AC1-A426-611E225B4DD9}" type="presParOf" srcId="{9EFBA8AD-3108-4CCA-B24E-9808652C2663}" destId="{2AFC4701-A820-4D9A-8EE3-2297DB8F6DC1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03/12/2018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63352" y="188640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9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7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5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8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3352" y="188640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03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968552"/>
          </a:xfrm>
        </p:spPr>
        <p:txBody>
          <a:bodyPr anchor="ctr" anchorCtr="0"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4968552"/>
          </a:xfrm>
        </p:spPr>
        <p:txBody>
          <a:bodyPr anchor="ctr" anchorCtr="0"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370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63352" y="188640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1137726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402E1EA-62A4-42CD-A8F0-3A37881241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48525" y="1412875"/>
            <a:ext cx="4535488" cy="48958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E461F43E-D7D3-431D-85A6-6638E046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8"/>
          <a:stretch/>
        </p:blipFill>
        <p:spPr>
          <a:xfrm>
            <a:off x="7258150" y="1390240"/>
            <a:ext cx="4535488" cy="49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4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1412776"/>
            <a:ext cx="11377265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1412776"/>
            <a:ext cx="11376645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4"/>
            <a:ext cx="6552728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07366" y="404664"/>
            <a:ext cx="11377265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368" y="404664"/>
            <a:ext cx="11376645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168632" y="404662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407368" y="404661"/>
            <a:ext cx="5615381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1137726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11377264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21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8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0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88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43571" y="2492897"/>
            <a:ext cx="5757864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4437112"/>
            <a:ext cx="5757865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43572" y="5239462"/>
            <a:ext cx="5757864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6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168632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07987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937125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07368" y="1412776"/>
            <a:ext cx="11376645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689359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1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4665"/>
            <a:ext cx="4440493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4"/>
            <a:ext cx="504056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1412776"/>
            <a:ext cx="669674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2348881"/>
            <a:ext cx="6696744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412776"/>
            <a:ext cx="6696744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6" y="1412776"/>
            <a:ext cx="11377265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07368" y="1412776"/>
            <a:ext cx="11376645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6168632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07987" y="1412776"/>
            <a:ext cx="5615381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xmlns="" id="{5CF5BD4B-73AF-45CA-AD36-80453BCF01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0"/>
            <a:ext cx="11376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07368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9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44" r:id="rId16"/>
    <p:sldLayoutId id="21474837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411200"/>
            <a:ext cx="11376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 userDrawn="1"/>
        </p:nvSpPr>
        <p:spPr>
          <a:xfrm>
            <a:off x="407368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9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60" r:id="rId7"/>
    <p:sldLayoutId id="2147483761" r:id="rId8"/>
    <p:sldLayoutId id="2147483762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anfield.ac.uk/events/events-2019/1st-nato-indsutry-workshop-on-autonomous-cyber-defenc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.theron@cranfield.ac.uk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2AF25745-41CD-4E8D-9175-ACE808CF1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Humans out of the loop: Cyber defence in 2075.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465DB0-6CF1-425A-BE75-6647E8FE8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3573" y="4437112"/>
            <a:ext cx="6448427" cy="648072"/>
          </a:xfrm>
        </p:spPr>
        <p:txBody>
          <a:bodyPr/>
          <a:lstStyle/>
          <a:p>
            <a:r>
              <a:rPr lang="en-GB" dirty="0"/>
              <a:t>Professor Paul THERON, PhD</a:t>
            </a:r>
          </a:p>
          <a:p>
            <a:r>
              <a:rPr lang="en-GB" dirty="0"/>
              <a:t>Atkins-Cranfield chair of cyber resilience</a:t>
            </a:r>
          </a:p>
          <a:p>
            <a:r>
              <a:rPr lang="en-GB" dirty="0"/>
              <a:t>Head of Manufacturing Informatics Centre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65C0E3A-506A-4FC4-ABE5-0AC68B22D5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3572" y="5887533"/>
            <a:ext cx="5757864" cy="493795"/>
          </a:xfrm>
        </p:spPr>
        <p:txBody>
          <a:bodyPr/>
          <a:lstStyle/>
          <a:p>
            <a:r>
              <a:rPr lang="en-GB" dirty="0"/>
              <a:t>Manufacturing 2075 conference, Cranfield, 2018</a:t>
            </a:r>
          </a:p>
        </p:txBody>
      </p:sp>
    </p:spTree>
    <p:extLst>
      <p:ext uri="{BB962C8B-B14F-4D97-AF65-F5344CB8AC3E}">
        <p14:creationId xmlns:p14="http://schemas.microsoft.com/office/powerpoint/2010/main" val="352752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3B7EC61-8AC4-4130-AE3D-D513936452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12 research challenges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87AA7CB3-BD31-4A33-A411-96E5203922B3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256416575"/>
              </p:ext>
            </p:extLst>
          </p:nvPr>
        </p:nvGraphicFramePr>
        <p:xfrm>
          <a:off x="5591944" y="0"/>
          <a:ext cx="6600055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13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F740FD5-2B0D-4D19-9D64-E61240C167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BF1D57-2136-4ECA-9EE1-9BA08B1527E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major endeavour</a:t>
            </a:r>
          </a:p>
          <a:p>
            <a:pPr lvl="1"/>
            <a:r>
              <a:rPr lang="en-GB" dirty="0"/>
              <a:t>12 research challenges</a:t>
            </a:r>
          </a:p>
          <a:p>
            <a:pPr lvl="1"/>
            <a:r>
              <a:rPr lang="en-GB" dirty="0"/>
              <a:t>10-year horizon</a:t>
            </a:r>
          </a:p>
          <a:p>
            <a:endParaRPr lang="en-GB" dirty="0"/>
          </a:p>
          <a:p>
            <a:r>
              <a:rPr lang="en-GB" dirty="0"/>
              <a:t>Origin </a:t>
            </a:r>
          </a:p>
          <a:p>
            <a:pPr lvl="1"/>
            <a:r>
              <a:rPr lang="en-GB" dirty="0"/>
              <a:t>NATO IST 152</a:t>
            </a:r>
          </a:p>
          <a:p>
            <a:pPr lvl="1"/>
            <a:r>
              <a:rPr lang="en-GB" dirty="0" err="1"/>
              <a:t>Cyb’Air</a:t>
            </a:r>
            <a:r>
              <a:rPr lang="en-GB" dirty="0"/>
              <a:t> research chair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en-GB" baseline="30000" dirty="0">
                <a:solidFill>
                  <a:srgbClr val="C00000"/>
                </a:solidFill>
              </a:rPr>
              <a:t>st</a:t>
            </a:r>
            <a:r>
              <a:rPr lang="en-GB" dirty="0">
                <a:solidFill>
                  <a:srgbClr val="C00000"/>
                </a:solidFill>
              </a:rPr>
              <a:t> NATO-Industry workshop 19/03/19</a:t>
            </a:r>
          </a:p>
          <a:p>
            <a:pPr lvl="1"/>
            <a:r>
              <a:rPr lang="en-GB" dirty="0">
                <a:hlinkClick r:id="rId2"/>
              </a:rPr>
              <a:t>https://www.cranfield.ac.uk/events/events-2019/1st-nato-indsutry-workshop-on-autonomous-cyber-defence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>
                <a:solidFill>
                  <a:srgbClr val="C00000"/>
                </a:solidFill>
              </a:rPr>
              <a:t>ACyD</a:t>
            </a:r>
            <a:r>
              <a:rPr lang="en-GB" dirty="0">
                <a:solidFill>
                  <a:srgbClr val="C00000"/>
                </a:solidFill>
              </a:rPr>
              <a:t> Research &amp; Innovation cluster</a:t>
            </a:r>
          </a:p>
          <a:p>
            <a:pPr lvl="1"/>
            <a:r>
              <a:rPr lang="en-GB" dirty="0"/>
              <a:t>A working prototype in 3 years from 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25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26C85848-10E7-411B-8609-5DFD46ED6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 for your attention.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59E40B-14ED-4B76-A58E-B4523B9790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Email: </a:t>
            </a:r>
            <a:r>
              <a:rPr lang="en-GB" dirty="0">
                <a:hlinkClick r:id="rId2"/>
              </a:rPr>
              <a:t>p.theron@cranfield.ac.uk</a:t>
            </a:r>
            <a:endParaRPr lang="en-GB" dirty="0"/>
          </a:p>
          <a:p>
            <a:r>
              <a:rPr lang="en-GB" dirty="0"/>
              <a:t>Phone: 01234 75 4955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37A49CF-C692-4B85-927B-EDBE69225E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388E8E-C584-4F2A-BE70-2862BE7A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C8DE431-2083-4A0D-BB08-43D98009E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15094C-6720-44DC-9644-119479D781C7}"/>
              </a:ext>
            </a:extLst>
          </p:cNvPr>
          <p:cNvSpPr/>
          <p:nvPr/>
        </p:nvSpPr>
        <p:spPr>
          <a:xfrm>
            <a:off x="623392" y="6552728"/>
            <a:ext cx="18002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Credit: https://wallpapercave.com</a:t>
            </a:r>
          </a:p>
        </p:txBody>
      </p:sp>
    </p:spTree>
    <p:extLst>
      <p:ext uri="{BB962C8B-B14F-4D97-AF65-F5344CB8AC3E}">
        <p14:creationId xmlns:p14="http://schemas.microsoft.com/office/powerpoint/2010/main" val="198172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388E8E-C584-4F2A-BE70-2862BE7A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00" y="0"/>
            <a:ext cx="13500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15094C-6720-44DC-9644-119479D781C7}"/>
              </a:ext>
            </a:extLst>
          </p:cNvPr>
          <p:cNvSpPr/>
          <p:nvPr/>
        </p:nvSpPr>
        <p:spPr>
          <a:xfrm>
            <a:off x="623392" y="6552728"/>
            <a:ext cx="18002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Credit: https://wallpapercave.com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26687-C20E-4935-B560-CCDEBA3A7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780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388E8E-C584-4F2A-BE70-2862BE7A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0990"/>
            <a:ext cx="12192000" cy="8236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15094C-6720-44DC-9644-119479D781C7}"/>
              </a:ext>
            </a:extLst>
          </p:cNvPr>
          <p:cNvSpPr/>
          <p:nvPr/>
        </p:nvSpPr>
        <p:spPr>
          <a:xfrm>
            <a:off x="623392" y="6552728"/>
            <a:ext cx="18002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Credit: Shutterstock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277441-16D6-496B-BDBE-E2B30FBDB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8122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388E8E-C584-4F2A-BE70-2862BE7A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1124998"/>
            <a:ext cx="12216680" cy="9162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15094C-6720-44DC-9644-119479D781C7}"/>
              </a:ext>
            </a:extLst>
          </p:cNvPr>
          <p:cNvSpPr/>
          <p:nvPr/>
        </p:nvSpPr>
        <p:spPr>
          <a:xfrm>
            <a:off x="623392" y="6552728"/>
            <a:ext cx="18002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Credit: https://i0.wp.com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5C9D23-FA2D-4E65-AB4C-D1AD7221A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76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6DC0A64-F74F-41FE-88AE-5C4BEB7B5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Our future…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50299-6079-4961-AC35-9054EBA4D1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67B565C6-EABA-44BE-BFDA-4E6FC2EB7919}"/>
              </a:ext>
            </a:extLst>
          </p:cNvPr>
          <p:cNvSpPr>
            <a:spLocks noChangeAspect="1"/>
          </p:cNvSpPr>
          <p:nvPr/>
        </p:nvSpPr>
        <p:spPr>
          <a:xfrm>
            <a:off x="2711624" y="224644"/>
            <a:ext cx="6444716" cy="64447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CD9E7A59-8237-4EC1-90A9-1C1BA2BA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3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Anything that mankind imagine will happen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"/>
          <a:stretch/>
        </p:blipFill>
        <p:spPr>
          <a:xfrm>
            <a:off x="4680991" y="1267200"/>
            <a:ext cx="7391673" cy="4826096"/>
          </a:xfrm>
        </p:spPr>
      </p:pic>
      <p:sp>
        <p:nvSpPr>
          <p:cNvPr id="5" name="ZoneTexte 4"/>
          <p:cNvSpPr txBox="1"/>
          <p:nvPr/>
        </p:nvSpPr>
        <p:spPr>
          <a:xfrm>
            <a:off x="597648" y="6523462"/>
            <a:ext cx="643445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i="1" dirty="0">
                <a:cs typeface="Arial"/>
              </a:rPr>
              <a:t>Samosata, L. d., 2</a:t>
            </a:r>
            <a:r>
              <a:rPr lang="en-GB" sz="800" i="1" baseline="30000" dirty="0">
                <a:cs typeface="Arial"/>
              </a:rPr>
              <a:t>nd</a:t>
            </a:r>
            <a:r>
              <a:rPr lang="en-GB" sz="800" i="1" dirty="0">
                <a:cs typeface="Arial"/>
              </a:rPr>
              <a:t> Century. A true story. Anatoly</a:t>
            </a:r>
          </a:p>
          <a:p>
            <a:r>
              <a:rPr lang="en-GB" sz="800" dirty="0">
                <a:ea typeface="Calibri"/>
                <a:cs typeface="Arial"/>
              </a:rPr>
              <a:t>Wells, H. G., 1901. </a:t>
            </a:r>
            <a:r>
              <a:rPr lang="en-GB" sz="800" i="1" dirty="0">
                <a:ea typeface="Calibri"/>
                <a:cs typeface="Arial"/>
              </a:rPr>
              <a:t>Anticipations of the Reaction of Mechanical and Scientific Progress upon Human Life and Thought. </a:t>
            </a:r>
            <a:r>
              <a:rPr lang="en-GB" sz="800" dirty="0">
                <a:ea typeface="Calibri"/>
                <a:cs typeface="Arial"/>
              </a:rPr>
              <a:t>London, UK: Chapman &amp; Hall.</a:t>
            </a:r>
            <a:endParaRPr lang="en-GB" sz="800" i="1" dirty="0"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1880" y="6217567"/>
            <a:ext cx="538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PHILAE robot on comet CHOURY,  1</a:t>
            </a:r>
            <a:r>
              <a:rPr lang="en-GB" sz="1200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image, 13 November 2014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5228930"/>
          </a:xfrm>
        </p:spPr>
        <p:txBody>
          <a:bodyPr anchor="ctr"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Ancient Greece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Premises of the submarine</a:t>
            </a:r>
          </a:p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C ad: Lucian of Samosata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 true story: Voyage to the Moon</a:t>
            </a:r>
          </a:p>
          <a:p>
            <a:r>
              <a:rPr lang="en-GB" dirty="0">
                <a:solidFill>
                  <a:schemeClr val="bg1"/>
                </a:solidFill>
              </a:rPr>
              <a:t>15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C ad: Leonardo da Vinci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Tank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Helicopter </a:t>
            </a:r>
          </a:p>
          <a:p>
            <a:r>
              <a:rPr lang="en-GB" dirty="0">
                <a:solidFill>
                  <a:schemeClr val="bg1"/>
                </a:solidFill>
              </a:rPr>
              <a:t>1860 &amp; 1865: Jules Verne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20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Century Paris &amp; flying buses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From the Earth to the Moon</a:t>
            </a:r>
          </a:p>
          <a:p>
            <a:r>
              <a:rPr lang="en-GB" dirty="0">
                <a:solidFill>
                  <a:schemeClr val="bg1"/>
                </a:solidFill>
              </a:rPr>
              <a:t>1901: H.G. Wells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Anticipations &amp; the Mechanical revolution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1984 : Big Brother…</a:t>
            </a:r>
          </a:p>
          <a:p>
            <a:r>
              <a:rPr lang="en-GB" sz="3500" b="1" dirty="0">
                <a:solidFill>
                  <a:srgbClr val="FF0000"/>
                </a:solidFill>
              </a:rPr>
              <a:t>21</a:t>
            </a:r>
            <a:r>
              <a:rPr lang="en-GB" sz="3500" b="1" baseline="30000" dirty="0">
                <a:solidFill>
                  <a:srgbClr val="FF0000"/>
                </a:solidFill>
              </a:rPr>
              <a:t>st</a:t>
            </a:r>
            <a:r>
              <a:rPr lang="en-GB" sz="3500" b="1" dirty="0">
                <a:solidFill>
                  <a:srgbClr val="FF0000"/>
                </a:solidFill>
              </a:rPr>
              <a:t> Century</a:t>
            </a:r>
          </a:p>
          <a:p>
            <a:pPr lvl="1"/>
            <a:r>
              <a:rPr lang="en-GB" sz="2600" b="1" dirty="0" err="1">
                <a:solidFill>
                  <a:srgbClr val="FF0000"/>
                </a:solidFill>
              </a:rPr>
              <a:t>Goodware</a:t>
            </a:r>
            <a:r>
              <a:rPr lang="en-GB" sz="2600" b="1" dirty="0">
                <a:solidFill>
                  <a:srgbClr val="FF0000"/>
                </a:solidFill>
              </a:rPr>
              <a:t> against Malware</a:t>
            </a:r>
          </a:p>
          <a:p>
            <a:pPr lvl="1"/>
            <a:r>
              <a:rPr lang="en-GB" sz="2600" b="1" dirty="0">
                <a:solidFill>
                  <a:srgbClr val="FF0000"/>
                </a:solidFill>
              </a:rPr>
              <a:t>Autonomous cyber-battles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179858A-2621-4301-8C93-76C2EE3AE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90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9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41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BF0849C-4664-4E1C-9CD8-970522BA29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Research question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3344A57D-909A-4DDF-9A0F-B2D38FAEBA3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How shall we cyber-defend those future autonomous and very complex systems?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Cyber defence must be made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By default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By design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For life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Affordable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Pervasive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Seamless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2"/>
            <a:r>
              <a:rPr lang="en-GB" dirty="0">
                <a:solidFill>
                  <a:schemeClr val="bg1"/>
                </a:solidFill>
              </a:rPr>
              <a:t>To assure the trust in and liking of future technology</a:t>
            </a:r>
          </a:p>
          <a:p>
            <a:pPr lvl="2"/>
            <a:endParaRPr lang="en-GB" dirty="0">
              <a:solidFill>
                <a:schemeClr val="bg1"/>
              </a:solidFill>
            </a:endParaRPr>
          </a:p>
          <a:p>
            <a:pPr lvl="3"/>
            <a:r>
              <a:rPr lang="en-GB" dirty="0">
                <a:solidFill>
                  <a:schemeClr val="bg1"/>
                </a:solidFill>
              </a:rPr>
              <a:t>In order to make tomorrow’s world both safe and comfortable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B1BD52C-272E-4B08-AF80-BC0D748E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00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550B50B-6787-4E67-96B9-11C6F2BEBF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Making cyber defence autonomous means a paradigm shift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129B204D-5832-4B55-8388-74C5D1AAF0D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6529684" y="1833825"/>
            <a:ext cx="5614988" cy="405395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52523B76-297C-4A8E-BAD9-456C4BB01183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47328" y="1673090"/>
            <a:ext cx="5614987" cy="4375420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xmlns="" id="{058F2D9E-9B2D-4DF1-94D2-26B453C84C7B}"/>
              </a:ext>
            </a:extLst>
          </p:cNvPr>
          <p:cNvSpPr/>
          <p:nvPr/>
        </p:nvSpPr>
        <p:spPr>
          <a:xfrm>
            <a:off x="5734323" y="3284984"/>
            <a:ext cx="579337" cy="8640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16AC8C7F-CA2F-4680-ABB3-897298F5C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56949"/>
              </p:ext>
            </p:extLst>
          </p:nvPr>
        </p:nvGraphicFramePr>
        <p:xfrm>
          <a:off x="6529684" y="5880917"/>
          <a:ext cx="5588572" cy="86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684FC5-A138-46B9-8393-88CD9CBEB2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373" y="1340768"/>
            <a:ext cx="1190283" cy="9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Cranfiel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ufacturing-Marketing-Template-16x9-01.potx [Read-Only]" id="{99EC2D09-585F-43CB-8493-6EAB03ADB3E6}" vid="{473A57CA-D5E6-4E6B-AC39-751C437D291D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ufacturing-Marketing-Template-16x9-01.potx [Read-Only]" id="{99EC2D09-585F-43CB-8493-6EAB03ADB3E6}" vid="{2FE4D0EF-6EF7-427A-B536-7FA4C21AA7B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ufacturing-Marketing-Template-16x9-01.potx [Read-Only]" id="{99EC2D09-585F-43CB-8493-6EAB03ADB3E6}" vid="{28BCC2E6-C5FA-4F43-85B1-B9115CFE661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D0741-0B8A-4F2E-B9B2-E26667939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</Template>
  <TotalTime>634</TotalTime>
  <Words>356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Cranfield Master</vt:lpstr>
      <vt:lpstr>No Logo Master</vt:lpstr>
      <vt:lpstr>Coloured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that mankind imagine will happen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 P</dc:creator>
  <cp:lastModifiedBy>Haynes, Gemma</cp:lastModifiedBy>
  <cp:revision>65</cp:revision>
  <cp:lastPrinted>2014-09-02T09:13:37Z</cp:lastPrinted>
  <dcterms:created xsi:type="dcterms:W3CDTF">2018-09-13T07:44:12Z</dcterms:created>
  <dcterms:modified xsi:type="dcterms:W3CDTF">2018-12-03T11:03:49Z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